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51206400" cy="384048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2560320"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5120640"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7680960"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0241280" algn="l" rtl="0" eaLnBrk="0" fontAlgn="base" hangingPunct="0">
      <a:spcBef>
        <a:spcPct val="0"/>
      </a:spcBef>
      <a:spcAft>
        <a:spcPct val="0"/>
      </a:spcAft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12801600" algn="l" defTabSz="2560320" rtl="0" eaLnBrk="1" latinLnBrk="0" hangingPunct="1"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15361920" algn="l" defTabSz="2560320" rtl="0" eaLnBrk="1" latinLnBrk="0" hangingPunct="1"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17922240" algn="l" defTabSz="2560320" rtl="0" eaLnBrk="1" latinLnBrk="0" hangingPunct="1"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20482560" algn="l" defTabSz="2560320" rtl="0" eaLnBrk="1" latinLnBrk="0" hangingPunct="1">
      <a:defRPr sz="13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9B2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2520" autoAdjust="0"/>
    <p:restoredTop sz="95340" autoAdjust="0"/>
  </p:normalViewPr>
  <p:slideViewPr>
    <p:cSldViewPr>
      <p:cViewPr>
        <p:scale>
          <a:sx n="20" d="100"/>
          <a:sy n="20" d="100"/>
        </p:scale>
        <p:origin x="-520" y="-80"/>
      </p:cViewPr>
      <p:guideLst>
        <p:guide orient="horz" pos="12096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C87D3E-4AE1-334A-8293-3267AE968E5E}" type="doc">
      <dgm:prSet loTypeId="urn:microsoft.com/office/officeart/2008/layout/HalfCircle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5F4012-E187-8A4A-8933-802B3E36A592}" type="asst">
      <dgm:prSet phldrT="[Text]" custT="1"/>
      <dgm:spPr/>
      <dgm:t>
        <a:bodyPr/>
        <a:lstStyle/>
        <a:p>
          <a:r>
            <a:rPr lang="en-US" sz="11500" dirty="0" smtClean="0">
              <a:solidFill>
                <a:srgbClr val="9B2EFF"/>
              </a:solidFill>
            </a:rPr>
            <a:t>Historical Celebration – </a:t>
          </a:r>
          <a:r>
            <a:rPr lang="en-US" sz="11500" dirty="0" smtClean="0"/>
            <a:t>2008 – 2017 </a:t>
          </a:r>
          <a:r>
            <a:rPr lang="en-US" sz="11500" dirty="0" smtClean="0">
              <a:solidFill>
                <a:srgbClr val="9B2EFF"/>
              </a:solidFill>
            </a:rPr>
            <a:t>– 60 </a:t>
          </a:r>
          <a:r>
            <a:rPr lang="en-US" sz="11500" dirty="0" err="1" smtClean="0">
              <a:solidFill>
                <a:srgbClr val="9B2EFF"/>
              </a:solidFill>
            </a:rPr>
            <a:t>yrs</a:t>
          </a:r>
          <a:r>
            <a:rPr lang="en-US" sz="11500" dirty="0" smtClean="0">
              <a:solidFill>
                <a:srgbClr val="9B2EFF"/>
              </a:solidFill>
            </a:rPr>
            <a:t> UV Astronomy </a:t>
          </a:r>
          <a:r>
            <a:rPr lang="en-US" sz="11500" dirty="0" smtClean="0"/>
            <a:t> </a:t>
          </a:r>
          <a:endParaRPr lang="en-US" sz="11500" dirty="0"/>
        </a:p>
      </dgm:t>
    </dgm:pt>
    <dgm:pt modelId="{15474C4A-D596-214E-8A11-490B897B16C0}" type="parTrans" cxnId="{E1D20B3A-4EA8-6E4C-B321-61E094FF9E1E}">
      <dgm:prSet/>
      <dgm:spPr/>
      <dgm:t>
        <a:bodyPr/>
        <a:lstStyle/>
        <a:p>
          <a:endParaRPr lang="en-US"/>
        </a:p>
      </dgm:t>
    </dgm:pt>
    <dgm:pt modelId="{83578F1E-FED2-3040-83FC-8282F6F5FF1D}" type="sibTrans" cxnId="{E1D20B3A-4EA8-6E4C-B321-61E094FF9E1E}">
      <dgm:prSet/>
      <dgm:spPr/>
      <dgm:t>
        <a:bodyPr/>
        <a:lstStyle/>
        <a:p>
          <a:endParaRPr lang="en-US"/>
        </a:p>
      </dgm:t>
    </dgm:pt>
    <dgm:pt modelId="{66F94903-CA30-9F44-BCE4-4A64ED6014FB}">
      <dgm:prSet phldrT="[Text]"/>
      <dgm:spPr/>
      <dgm:t>
        <a:bodyPr/>
        <a:lstStyle/>
        <a:p>
          <a:r>
            <a:rPr lang="en-US" dirty="0" smtClean="0"/>
            <a:t>2008</a:t>
          </a:r>
          <a:endParaRPr lang="en-US" dirty="0"/>
        </a:p>
      </dgm:t>
    </dgm:pt>
    <dgm:pt modelId="{0621B2CD-4A69-3B49-BFFE-3E6A6667DAA7}" type="parTrans" cxnId="{2E805EF8-486B-AC4D-8B52-53F8844DAF0D}">
      <dgm:prSet/>
      <dgm:spPr/>
      <dgm:t>
        <a:bodyPr/>
        <a:lstStyle/>
        <a:p>
          <a:endParaRPr lang="en-US"/>
        </a:p>
      </dgm:t>
    </dgm:pt>
    <dgm:pt modelId="{91D3EB29-ECE2-CD4B-AD3D-D0AB09BAFBC4}" type="sibTrans" cxnId="{2E805EF8-486B-AC4D-8B52-53F8844DAF0D}">
      <dgm:prSet/>
      <dgm:spPr/>
      <dgm:t>
        <a:bodyPr/>
        <a:lstStyle/>
        <a:p>
          <a:endParaRPr lang="en-US"/>
        </a:p>
      </dgm:t>
    </dgm:pt>
    <dgm:pt modelId="{8816CD99-0898-DF44-9506-2E8345CC9D5C}">
      <dgm:prSet phldrT="[Text]"/>
      <dgm:spPr/>
      <dgm:t>
        <a:bodyPr/>
        <a:lstStyle/>
        <a:p>
          <a:r>
            <a:rPr lang="en-US" dirty="0" smtClean="0"/>
            <a:t>2009</a:t>
          </a:r>
          <a:endParaRPr lang="en-US" dirty="0"/>
        </a:p>
      </dgm:t>
    </dgm:pt>
    <dgm:pt modelId="{075F1D66-FB6F-564A-871C-3EF5AFF2F727}" type="parTrans" cxnId="{46EF74A1-8100-C24E-8E66-D1DD8FA610A3}">
      <dgm:prSet/>
      <dgm:spPr/>
      <dgm:t>
        <a:bodyPr/>
        <a:lstStyle/>
        <a:p>
          <a:endParaRPr lang="en-US"/>
        </a:p>
      </dgm:t>
    </dgm:pt>
    <dgm:pt modelId="{6CA61BB1-874E-314E-8390-C667944F4133}" type="sibTrans" cxnId="{46EF74A1-8100-C24E-8E66-D1DD8FA610A3}">
      <dgm:prSet/>
      <dgm:spPr/>
      <dgm:t>
        <a:bodyPr/>
        <a:lstStyle/>
        <a:p>
          <a:endParaRPr lang="en-US"/>
        </a:p>
      </dgm:t>
    </dgm:pt>
    <dgm:pt modelId="{629DD8A6-8761-3342-A4E2-AD9D372FD888}">
      <dgm:prSet phldrT="[Text]"/>
      <dgm:spPr/>
      <dgm:t>
        <a:bodyPr/>
        <a:lstStyle/>
        <a:p>
          <a:r>
            <a:rPr lang="en-US" dirty="0" smtClean="0"/>
            <a:t>2010</a:t>
          </a:r>
          <a:endParaRPr lang="en-US" dirty="0"/>
        </a:p>
      </dgm:t>
    </dgm:pt>
    <dgm:pt modelId="{43FAE9F4-7DB5-6440-95E9-DDB48AFF9ADB}" type="parTrans" cxnId="{FB23A1C0-BCEB-FA4A-938B-63900A92370B}">
      <dgm:prSet/>
      <dgm:spPr/>
      <dgm:t>
        <a:bodyPr/>
        <a:lstStyle/>
        <a:p>
          <a:endParaRPr lang="en-US"/>
        </a:p>
      </dgm:t>
    </dgm:pt>
    <dgm:pt modelId="{B15A9679-4E14-2248-A31F-FA855B280BF7}" type="sibTrans" cxnId="{FB23A1C0-BCEB-FA4A-938B-63900A92370B}">
      <dgm:prSet/>
      <dgm:spPr/>
      <dgm:t>
        <a:bodyPr/>
        <a:lstStyle/>
        <a:p>
          <a:endParaRPr lang="en-US"/>
        </a:p>
      </dgm:t>
    </dgm:pt>
    <dgm:pt modelId="{64C77CD4-8A2C-2348-A7D3-384C208CA870}">
      <dgm:prSet/>
      <dgm:spPr/>
      <dgm:t>
        <a:bodyPr/>
        <a:lstStyle/>
        <a:p>
          <a:r>
            <a:rPr lang="en-US" dirty="0" smtClean="0"/>
            <a:t>2011</a:t>
          </a:r>
          <a:endParaRPr lang="en-US" dirty="0"/>
        </a:p>
      </dgm:t>
    </dgm:pt>
    <dgm:pt modelId="{6A80BBA9-96F8-1144-843B-B9249C9F4246}" type="parTrans" cxnId="{80EEE98F-5732-1440-8AD8-AAB3E975A10F}">
      <dgm:prSet/>
      <dgm:spPr/>
      <dgm:t>
        <a:bodyPr/>
        <a:lstStyle/>
        <a:p>
          <a:endParaRPr lang="en-US"/>
        </a:p>
      </dgm:t>
    </dgm:pt>
    <dgm:pt modelId="{7D375DD4-F2C2-E04A-85F1-16F2C5D1A3DE}" type="sibTrans" cxnId="{80EEE98F-5732-1440-8AD8-AAB3E975A10F}">
      <dgm:prSet/>
      <dgm:spPr/>
      <dgm:t>
        <a:bodyPr/>
        <a:lstStyle/>
        <a:p>
          <a:endParaRPr lang="en-US"/>
        </a:p>
      </dgm:t>
    </dgm:pt>
    <dgm:pt modelId="{BAE54CE6-4250-0A48-BC6F-CD29EEE498D5}">
      <dgm:prSet/>
      <dgm:spPr/>
      <dgm:t>
        <a:bodyPr/>
        <a:lstStyle/>
        <a:p>
          <a:r>
            <a:rPr lang="en-US" dirty="0" smtClean="0"/>
            <a:t>2012</a:t>
          </a:r>
          <a:endParaRPr lang="en-US" dirty="0"/>
        </a:p>
      </dgm:t>
    </dgm:pt>
    <dgm:pt modelId="{9102A34A-2EC9-064B-9185-320A7AFA029E}" type="parTrans" cxnId="{F5A1A26F-12AE-6040-9A46-D361B131E6AF}">
      <dgm:prSet/>
      <dgm:spPr/>
      <dgm:t>
        <a:bodyPr/>
        <a:lstStyle/>
        <a:p>
          <a:endParaRPr lang="en-US"/>
        </a:p>
      </dgm:t>
    </dgm:pt>
    <dgm:pt modelId="{7CF55DD0-75A2-0047-AA51-397E08495376}" type="sibTrans" cxnId="{F5A1A26F-12AE-6040-9A46-D361B131E6AF}">
      <dgm:prSet/>
      <dgm:spPr/>
      <dgm:t>
        <a:bodyPr/>
        <a:lstStyle/>
        <a:p>
          <a:endParaRPr lang="en-US"/>
        </a:p>
      </dgm:t>
    </dgm:pt>
    <dgm:pt modelId="{0D3AA34A-DFB3-254C-AAAC-5CC6AA976F64}">
      <dgm:prSet/>
      <dgm:spPr/>
      <dgm:t>
        <a:bodyPr/>
        <a:lstStyle/>
        <a:p>
          <a:r>
            <a:rPr lang="en-US" dirty="0" smtClean="0"/>
            <a:t>2013</a:t>
          </a:r>
          <a:endParaRPr lang="en-US" dirty="0"/>
        </a:p>
      </dgm:t>
    </dgm:pt>
    <dgm:pt modelId="{64C5604E-ED7A-CB45-BF3A-5E23BD8E7120}" type="parTrans" cxnId="{748DD4B1-6A96-1D40-8D20-6A3D978E6698}">
      <dgm:prSet/>
      <dgm:spPr/>
      <dgm:t>
        <a:bodyPr/>
        <a:lstStyle/>
        <a:p>
          <a:endParaRPr lang="en-US"/>
        </a:p>
      </dgm:t>
    </dgm:pt>
    <dgm:pt modelId="{683B83A2-D18E-9342-A01B-FB918CB2666B}" type="sibTrans" cxnId="{748DD4B1-6A96-1D40-8D20-6A3D978E6698}">
      <dgm:prSet/>
      <dgm:spPr/>
      <dgm:t>
        <a:bodyPr/>
        <a:lstStyle/>
        <a:p>
          <a:endParaRPr lang="en-US"/>
        </a:p>
      </dgm:t>
    </dgm:pt>
    <dgm:pt modelId="{D9EA522F-F0DC-AE4F-83D3-EDD3814BEC54}">
      <dgm:prSet/>
      <dgm:spPr/>
      <dgm:t>
        <a:bodyPr/>
        <a:lstStyle/>
        <a:p>
          <a:r>
            <a:rPr lang="en-US" dirty="0" smtClean="0"/>
            <a:t>2014</a:t>
          </a:r>
          <a:endParaRPr lang="en-US" dirty="0"/>
        </a:p>
      </dgm:t>
    </dgm:pt>
    <dgm:pt modelId="{055411B7-44B3-D448-8068-C372A953D15C}" type="parTrans" cxnId="{DF23A3E1-A1D4-FC43-83C0-221291B32DB0}">
      <dgm:prSet/>
      <dgm:spPr/>
      <dgm:t>
        <a:bodyPr/>
        <a:lstStyle/>
        <a:p>
          <a:endParaRPr lang="en-US"/>
        </a:p>
      </dgm:t>
    </dgm:pt>
    <dgm:pt modelId="{B872A603-867B-BB43-B9B9-37DF483CE025}" type="sibTrans" cxnId="{DF23A3E1-A1D4-FC43-83C0-221291B32DB0}">
      <dgm:prSet/>
      <dgm:spPr/>
      <dgm:t>
        <a:bodyPr/>
        <a:lstStyle/>
        <a:p>
          <a:endParaRPr lang="en-US"/>
        </a:p>
      </dgm:t>
    </dgm:pt>
    <dgm:pt modelId="{AE300147-54BA-BD47-9509-F52B3A2CBB36}">
      <dgm:prSet/>
      <dgm:spPr/>
      <dgm:t>
        <a:bodyPr/>
        <a:lstStyle/>
        <a:p>
          <a:r>
            <a:rPr lang="en-US" dirty="0" smtClean="0"/>
            <a:t>2015</a:t>
          </a:r>
          <a:endParaRPr lang="en-US" dirty="0"/>
        </a:p>
      </dgm:t>
    </dgm:pt>
    <dgm:pt modelId="{93DE0461-E5F0-0D41-AC26-D20DC05F9848}" type="parTrans" cxnId="{3D859A49-AA25-A448-89FD-55D0983F9172}">
      <dgm:prSet/>
      <dgm:spPr/>
      <dgm:t>
        <a:bodyPr/>
        <a:lstStyle/>
        <a:p>
          <a:endParaRPr lang="en-US"/>
        </a:p>
      </dgm:t>
    </dgm:pt>
    <dgm:pt modelId="{DF15214A-5539-8B42-A38D-E05F1B247088}" type="sibTrans" cxnId="{3D859A49-AA25-A448-89FD-55D0983F9172}">
      <dgm:prSet/>
      <dgm:spPr/>
      <dgm:t>
        <a:bodyPr/>
        <a:lstStyle/>
        <a:p>
          <a:endParaRPr lang="en-US"/>
        </a:p>
      </dgm:t>
    </dgm:pt>
    <dgm:pt modelId="{74ADF831-D018-BD4F-AFE4-FF16D143F112}">
      <dgm:prSet/>
      <dgm:spPr/>
      <dgm:t>
        <a:bodyPr/>
        <a:lstStyle/>
        <a:p>
          <a:r>
            <a:rPr lang="en-US" dirty="0" smtClean="0"/>
            <a:t>2016</a:t>
          </a:r>
          <a:endParaRPr lang="en-US" dirty="0"/>
        </a:p>
      </dgm:t>
    </dgm:pt>
    <dgm:pt modelId="{24263423-6752-5544-A931-F7F9938EA7DA}" type="parTrans" cxnId="{E30855E8-C0A7-C641-B6EE-E1F4F29117F2}">
      <dgm:prSet/>
      <dgm:spPr/>
      <dgm:t>
        <a:bodyPr/>
        <a:lstStyle/>
        <a:p>
          <a:endParaRPr lang="en-US"/>
        </a:p>
      </dgm:t>
    </dgm:pt>
    <dgm:pt modelId="{7018345F-A569-D448-A4D8-B8F8963ADDBE}" type="sibTrans" cxnId="{E30855E8-C0A7-C641-B6EE-E1F4F29117F2}">
      <dgm:prSet/>
      <dgm:spPr/>
      <dgm:t>
        <a:bodyPr/>
        <a:lstStyle/>
        <a:p>
          <a:endParaRPr lang="en-US"/>
        </a:p>
      </dgm:t>
    </dgm:pt>
    <dgm:pt modelId="{CF192212-0672-3845-A59D-FD402DD6EE5F}">
      <dgm:prSet/>
      <dgm:spPr/>
      <dgm:t>
        <a:bodyPr/>
        <a:lstStyle/>
        <a:p>
          <a:r>
            <a:rPr lang="en-US" dirty="0" smtClean="0"/>
            <a:t>2017</a:t>
          </a:r>
          <a:endParaRPr lang="en-US" dirty="0"/>
        </a:p>
      </dgm:t>
    </dgm:pt>
    <dgm:pt modelId="{43A88319-B3DE-C743-8082-568888E02E0C}" type="parTrans" cxnId="{1FDA71C7-7F30-A34D-A828-322FAC3A5671}">
      <dgm:prSet/>
      <dgm:spPr/>
      <dgm:t>
        <a:bodyPr/>
        <a:lstStyle/>
        <a:p>
          <a:endParaRPr lang="en-US"/>
        </a:p>
      </dgm:t>
    </dgm:pt>
    <dgm:pt modelId="{237A11FA-BF58-EC48-BA03-541EC09B8E06}" type="sibTrans" cxnId="{1FDA71C7-7F30-A34D-A828-322FAC3A5671}">
      <dgm:prSet/>
      <dgm:spPr/>
      <dgm:t>
        <a:bodyPr/>
        <a:lstStyle/>
        <a:p>
          <a:endParaRPr lang="en-US"/>
        </a:p>
      </dgm:t>
    </dgm:pt>
    <dgm:pt modelId="{62DB272E-8151-004D-B045-7BB196C909B8}" type="pres">
      <dgm:prSet presAssocID="{83C87D3E-4AE1-334A-8293-3267AE968E5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E94DFB6-84D8-6F45-B7DB-F0E883CC0E6D}" type="pres">
      <dgm:prSet presAssocID="{D75F4012-E187-8A4A-8933-802B3E36A592}" presName="hierRoot1" presStyleCnt="0">
        <dgm:presLayoutVars>
          <dgm:hierBranch val="init"/>
        </dgm:presLayoutVars>
      </dgm:prSet>
      <dgm:spPr/>
    </dgm:pt>
    <dgm:pt modelId="{35182D16-5C90-B147-B942-CBFC994202E3}" type="pres">
      <dgm:prSet presAssocID="{D75F4012-E187-8A4A-8933-802B3E36A592}" presName="rootComposite1" presStyleCnt="0"/>
      <dgm:spPr/>
    </dgm:pt>
    <dgm:pt modelId="{58F845BE-EB05-1E4A-9AC8-E8C2CADA537E}" type="pres">
      <dgm:prSet presAssocID="{D75F4012-E187-8A4A-8933-802B3E36A592}" presName="rootText1" presStyleLbl="alignAcc1" presStyleIdx="0" presStyleCnt="0" custScaleX="1078390" custScaleY="1617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A7F801-167D-A244-A47D-74CD5614C397}" type="pres">
      <dgm:prSet presAssocID="{D75F4012-E187-8A4A-8933-802B3E36A592}" presName="topArc1" presStyleLbl="parChTrans1D1" presStyleIdx="0" presStyleCnt="22"/>
      <dgm:spPr/>
    </dgm:pt>
    <dgm:pt modelId="{806E4C0F-A311-884B-9F9D-B58DD736BAC6}" type="pres">
      <dgm:prSet presAssocID="{D75F4012-E187-8A4A-8933-802B3E36A592}" presName="bottomArc1" presStyleLbl="parChTrans1D1" presStyleIdx="1" presStyleCnt="22"/>
      <dgm:spPr/>
    </dgm:pt>
    <dgm:pt modelId="{8E7BFF3E-25E5-3D46-ABD3-3C8A8C6C4975}" type="pres">
      <dgm:prSet presAssocID="{D75F4012-E187-8A4A-8933-802B3E36A592}" presName="topConnNode1" presStyleLbl="asst0" presStyleIdx="0" presStyleCnt="0"/>
      <dgm:spPr/>
      <dgm:t>
        <a:bodyPr/>
        <a:lstStyle/>
        <a:p>
          <a:endParaRPr lang="en-US"/>
        </a:p>
      </dgm:t>
    </dgm:pt>
    <dgm:pt modelId="{890EAB42-B420-6246-9092-DA4B7E7C7B4D}" type="pres">
      <dgm:prSet presAssocID="{D75F4012-E187-8A4A-8933-802B3E36A592}" presName="hierChild2" presStyleCnt="0"/>
      <dgm:spPr/>
    </dgm:pt>
    <dgm:pt modelId="{F3732895-8076-784E-9AA3-EDE35FB94E45}" type="pres">
      <dgm:prSet presAssocID="{0621B2CD-4A69-3B49-BFFE-3E6A6667DAA7}" presName="Name28" presStyleLbl="parChTrans1D2" presStyleIdx="0" presStyleCnt="10"/>
      <dgm:spPr/>
      <dgm:t>
        <a:bodyPr/>
        <a:lstStyle/>
        <a:p>
          <a:endParaRPr lang="en-US"/>
        </a:p>
      </dgm:t>
    </dgm:pt>
    <dgm:pt modelId="{E8AF891E-3EFB-7948-B842-F3B79DA00C7E}" type="pres">
      <dgm:prSet presAssocID="{66F94903-CA30-9F44-BCE4-4A64ED6014FB}" presName="hierRoot2" presStyleCnt="0">
        <dgm:presLayoutVars>
          <dgm:hierBranch val="init"/>
        </dgm:presLayoutVars>
      </dgm:prSet>
      <dgm:spPr/>
    </dgm:pt>
    <dgm:pt modelId="{EF573BDB-29C9-F74A-82B1-B6A545255A52}" type="pres">
      <dgm:prSet presAssocID="{66F94903-CA30-9F44-BCE4-4A64ED6014FB}" presName="rootComposite2" presStyleCnt="0"/>
      <dgm:spPr/>
    </dgm:pt>
    <dgm:pt modelId="{A924E723-7AE1-084F-8625-17A4C4AD3C38}" type="pres">
      <dgm:prSet presAssocID="{66F94903-CA30-9F44-BCE4-4A64ED6014F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3D6589-02E9-5C4D-B9C2-B3F53EF3C21B}" type="pres">
      <dgm:prSet presAssocID="{66F94903-CA30-9F44-BCE4-4A64ED6014FB}" presName="topArc2" presStyleLbl="parChTrans1D1" presStyleIdx="2" presStyleCnt="22"/>
      <dgm:spPr/>
    </dgm:pt>
    <dgm:pt modelId="{B962B95B-D4DF-114A-B22B-E28161C6F9D0}" type="pres">
      <dgm:prSet presAssocID="{66F94903-CA30-9F44-BCE4-4A64ED6014FB}" presName="bottomArc2" presStyleLbl="parChTrans1D1" presStyleIdx="3" presStyleCnt="22"/>
      <dgm:spPr/>
    </dgm:pt>
    <dgm:pt modelId="{ECF1C0E0-6F2B-5F46-AB73-FA18CE7B89A0}" type="pres">
      <dgm:prSet presAssocID="{66F94903-CA30-9F44-BCE4-4A64ED6014FB}" presName="topConnNode2" presStyleLbl="node2" presStyleIdx="0" presStyleCnt="0"/>
      <dgm:spPr/>
      <dgm:t>
        <a:bodyPr/>
        <a:lstStyle/>
        <a:p>
          <a:endParaRPr lang="en-US"/>
        </a:p>
      </dgm:t>
    </dgm:pt>
    <dgm:pt modelId="{8F29DF40-D27C-7D48-B190-4564A2D9EF55}" type="pres">
      <dgm:prSet presAssocID="{66F94903-CA30-9F44-BCE4-4A64ED6014FB}" presName="hierChild4" presStyleCnt="0"/>
      <dgm:spPr/>
    </dgm:pt>
    <dgm:pt modelId="{E566CA0C-001B-2E43-B6DC-9C3B16855562}" type="pres">
      <dgm:prSet presAssocID="{66F94903-CA30-9F44-BCE4-4A64ED6014FB}" presName="hierChild5" presStyleCnt="0"/>
      <dgm:spPr/>
    </dgm:pt>
    <dgm:pt modelId="{3D756B9A-839A-3F4F-9F77-131B8AC4BF43}" type="pres">
      <dgm:prSet presAssocID="{075F1D66-FB6F-564A-871C-3EF5AFF2F727}" presName="Name28" presStyleLbl="parChTrans1D2" presStyleIdx="1" presStyleCnt="10"/>
      <dgm:spPr/>
      <dgm:t>
        <a:bodyPr/>
        <a:lstStyle/>
        <a:p>
          <a:endParaRPr lang="en-US"/>
        </a:p>
      </dgm:t>
    </dgm:pt>
    <dgm:pt modelId="{EBC123F1-EBFC-6F43-AD16-76410F9BC288}" type="pres">
      <dgm:prSet presAssocID="{8816CD99-0898-DF44-9506-2E8345CC9D5C}" presName="hierRoot2" presStyleCnt="0">
        <dgm:presLayoutVars>
          <dgm:hierBranch val="init"/>
        </dgm:presLayoutVars>
      </dgm:prSet>
      <dgm:spPr/>
    </dgm:pt>
    <dgm:pt modelId="{4203BD11-DA03-584A-8283-9B3DF7949E91}" type="pres">
      <dgm:prSet presAssocID="{8816CD99-0898-DF44-9506-2E8345CC9D5C}" presName="rootComposite2" presStyleCnt="0"/>
      <dgm:spPr/>
    </dgm:pt>
    <dgm:pt modelId="{9AFC5524-873A-D540-9B34-A6CA707CC2DD}" type="pres">
      <dgm:prSet presAssocID="{8816CD99-0898-DF44-9506-2E8345CC9D5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B31486-FE42-AC4C-B251-B5ACA28FDFEC}" type="pres">
      <dgm:prSet presAssocID="{8816CD99-0898-DF44-9506-2E8345CC9D5C}" presName="topArc2" presStyleLbl="parChTrans1D1" presStyleIdx="4" presStyleCnt="22"/>
      <dgm:spPr/>
    </dgm:pt>
    <dgm:pt modelId="{48856BCE-161A-7048-A110-BABA385CFB16}" type="pres">
      <dgm:prSet presAssocID="{8816CD99-0898-DF44-9506-2E8345CC9D5C}" presName="bottomArc2" presStyleLbl="parChTrans1D1" presStyleIdx="5" presStyleCnt="22"/>
      <dgm:spPr/>
    </dgm:pt>
    <dgm:pt modelId="{CB34A940-6E16-C342-ADF5-0F2C32CB052E}" type="pres">
      <dgm:prSet presAssocID="{8816CD99-0898-DF44-9506-2E8345CC9D5C}" presName="topConnNode2" presStyleLbl="node2" presStyleIdx="0" presStyleCnt="0"/>
      <dgm:spPr/>
      <dgm:t>
        <a:bodyPr/>
        <a:lstStyle/>
        <a:p>
          <a:endParaRPr lang="en-US"/>
        </a:p>
      </dgm:t>
    </dgm:pt>
    <dgm:pt modelId="{4EAABAB9-562B-3942-9EB4-3A5413EDA1F2}" type="pres">
      <dgm:prSet presAssocID="{8816CD99-0898-DF44-9506-2E8345CC9D5C}" presName="hierChild4" presStyleCnt="0"/>
      <dgm:spPr/>
    </dgm:pt>
    <dgm:pt modelId="{B45A8F7B-246D-C946-8AFA-5A944F3B5E3C}" type="pres">
      <dgm:prSet presAssocID="{8816CD99-0898-DF44-9506-2E8345CC9D5C}" presName="hierChild5" presStyleCnt="0"/>
      <dgm:spPr/>
    </dgm:pt>
    <dgm:pt modelId="{10A1C4AB-2A93-314A-8F7A-8E46A9127D00}" type="pres">
      <dgm:prSet presAssocID="{43FAE9F4-7DB5-6440-95E9-DDB48AFF9ADB}" presName="Name28" presStyleLbl="parChTrans1D2" presStyleIdx="2" presStyleCnt="10"/>
      <dgm:spPr/>
      <dgm:t>
        <a:bodyPr/>
        <a:lstStyle/>
        <a:p>
          <a:endParaRPr lang="en-US"/>
        </a:p>
      </dgm:t>
    </dgm:pt>
    <dgm:pt modelId="{DD53A422-2C40-284C-9EEA-11760B646F3B}" type="pres">
      <dgm:prSet presAssocID="{629DD8A6-8761-3342-A4E2-AD9D372FD888}" presName="hierRoot2" presStyleCnt="0">
        <dgm:presLayoutVars>
          <dgm:hierBranch val="init"/>
        </dgm:presLayoutVars>
      </dgm:prSet>
      <dgm:spPr/>
    </dgm:pt>
    <dgm:pt modelId="{95ABBBA4-0986-644D-BEB2-2CE60E17EFDE}" type="pres">
      <dgm:prSet presAssocID="{629DD8A6-8761-3342-A4E2-AD9D372FD888}" presName="rootComposite2" presStyleCnt="0"/>
      <dgm:spPr/>
    </dgm:pt>
    <dgm:pt modelId="{78E892C8-8205-7E48-A069-DE79A54DB8A5}" type="pres">
      <dgm:prSet presAssocID="{629DD8A6-8761-3342-A4E2-AD9D372FD88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17DBAE-3F49-8244-84D0-1D57B0AB8CA8}" type="pres">
      <dgm:prSet presAssocID="{629DD8A6-8761-3342-A4E2-AD9D372FD888}" presName="topArc2" presStyleLbl="parChTrans1D1" presStyleIdx="6" presStyleCnt="22"/>
      <dgm:spPr/>
    </dgm:pt>
    <dgm:pt modelId="{D6CF71A0-376B-314F-B1FE-AE175B67155E}" type="pres">
      <dgm:prSet presAssocID="{629DD8A6-8761-3342-A4E2-AD9D372FD888}" presName="bottomArc2" presStyleLbl="parChTrans1D1" presStyleIdx="7" presStyleCnt="22"/>
      <dgm:spPr/>
    </dgm:pt>
    <dgm:pt modelId="{C9648CEC-A5E2-E14E-8F7A-053B6D98F2DC}" type="pres">
      <dgm:prSet presAssocID="{629DD8A6-8761-3342-A4E2-AD9D372FD888}" presName="topConnNode2" presStyleLbl="node2" presStyleIdx="0" presStyleCnt="0"/>
      <dgm:spPr/>
      <dgm:t>
        <a:bodyPr/>
        <a:lstStyle/>
        <a:p>
          <a:endParaRPr lang="en-US"/>
        </a:p>
      </dgm:t>
    </dgm:pt>
    <dgm:pt modelId="{6D31E1A9-3062-CF40-8A21-8848A96A2155}" type="pres">
      <dgm:prSet presAssocID="{629DD8A6-8761-3342-A4E2-AD9D372FD888}" presName="hierChild4" presStyleCnt="0"/>
      <dgm:spPr/>
    </dgm:pt>
    <dgm:pt modelId="{1271AA55-EFD5-1246-BA20-BC855291725E}" type="pres">
      <dgm:prSet presAssocID="{629DD8A6-8761-3342-A4E2-AD9D372FD888}" presName="hierChild5" presStyleCnt="0"/>
      <dgm:spPr/>
    </dgm:pt>
    <dgm:pt modelId="{EF8D6F22-24A1-BA4E-871E-CD7088CF6C92}" type="pres">
      <dgm:prSet presAssocID="{6A80BBA9-96F8-1144-843B-B9249C9F4246}" presName="Name28" presStyleLbl="parChTrans1D2" presStyleIdx="3" presStyleCnt="10"/>
      <dgm:spPr/>
      <dgm:t>
        <a:bodyPr/>
        <a:lstStyle/>
        <a:p>
          <a:endParaRPr lang="en-US"/>
        </a:p>
      </dgm:t>
    </dgm:pt>
    <dgm:pt modelId="{2F283847-2F32-6142-8B2C-6172CD2407D0}" type="pres">
      <dgm:prSet presAssocID="{64C77CD4-8A2C-2348-A7D3-384C208CA870}" presName="hierRoot2" presStyleCnt="0">
        <dgm:presLayoutVars>
          <dgm:hierBranch val="init"/>
        </dgm:presLayoutVars>
      </dgm:prSet>
      <dgm:spPr/>
    </dgm:pt>
    <dgm:pt modelId="{34F2365D-0603-5642-9700-8622614F3A15}" type="pres">
      <dgm:prSet presAssocID="{64C77CD4-8A2C-2348-A7D3-384C208CA870}" presName="rootComposite2" presStyleCnt="0"/>
      <dgm:spPr/>
    </dgm:pt>
    <dgm:pt modelId="{5BE53B7A-410A-704A-9942-53B6512CFADA}" type="pres">
      <dgm:prSet presAssocID="{64C77CD4-8A2C-2348-A7D3-384C208CA870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E9D3C8-FA77-2442-8F79-7278B6D08F7C}" type="pres">
      <dgm:prSet presAssocID="{64C77CD4-8A2C-2348-A7D3-384C208CA870}" presName="topArc2" presStyleLbl="parChTrans1D1" presStyleIdx="8" presStyleCnt="22"/>
      <dgm:spPr/>
    </dgm:pt>
    <dgm:pt modelId="{BEDAD4F6-3677-6247-8E51-F5AC49AE1F1B}" type="pres">
      <dgm:prSet presAssocID="{64C77CD4-8A2C-2348-A7D3-384C208CA870}" presName="bottomArc2" presStyleLbl="parChTrans1D1" presStyleIdx="9" presStyleCnt="22"/>
      <dgm:spPr/>
    </dgm:pt>
    <dgm:pt modelId="{C9F86614-EFE4-814A-BC14-52E8131C0482}" type="pres">
      <dgm:prSet presAssocID="{64C77CD4-8A2C-2348-A7D3-384C208CA870}" presName="topConnNode2" presStyleLbl="node2" presStyleIdx="0" presStyleCnt="0"/>
      <dgm:spPr/>
      <dgm:t>
        <a:bodyPr/>
        <a:lstStyle/>
        <a:p>
          <a:endParaRPr lang="en-US"/>
        </a:p>
      </dgm:t>
    </dgm:pt>
    <dgm:pt modelId="{87BDC8C7-D55B-7340-A455-966E42E7D674}" type="pres">
      <dgm:prSet presAssocID="{64C77CD4-8A2C-2348-A7D3-384C208CA870}" presName="hierChild4" presStyleCnt="0"/>
      <dgm:spPr/>
    </dgm:pt>
    <dgm:pt modelId="{AA000ECD-C434-2F4C-A42C-E9D99D7D1AA5}" type="pres">
      <dgm:prSet presAssocID="{64C77CD4-8A2C-2348-A7D3-384C208CA870}" presName="hierChild5" presStyleCnt="0"/>
      <dgm:spPr/>
    </dgm:pt>
    <dgm:pt modelId="{68FA3B44-E4F3-DA42-AB5C-8223926839AB}" type="pres">
      <dgm:prSet presAssocID="{9102A34A-2EC9-064B-9185-320A7AFA029E}" presName="Name28" presStyleLbl="parChTrans1D2" presStyleIdx="4" presStyleCnt="10"/>
      <dgm:spPr/>
      <dgm:t>
        <a:bodyPr/>
        <a:lstStyle/>
        <a:p>
          <a:endParaRPr lang="en-US"/>
        </a:p>
      </dgm:t>
    </dgm:pt>
    <dgm:pt modelId="{5ACE8165-78CB-BA40-9179-F6DD7AF6A84D}" type="pres">
      <dgm:prSet presAssocID="{BAE54CE6-4250-0A48-BC6F-CD29EEE498D5}" presName="hierRoot2" presStyleCnt="0">
        <dgm:presLayoutVars>
          <dgm:hierBranch val="init"/>
        </dgm:presLayoutVars>
      </dgm:prSet>
      <dgm:spPr/>
    </dgm:pt>
    <dgm:pt modelId="{8C1ED753-F635-5E4A-826F-EF9AA75080DB}" type="pres">
      <dgm:prSet presAssocID="{BAE54CE6-4250-0A48-BC6F-CD29EEE498D5}" presName="rootComposite2" presStyleCnt="0"/>
      <dgm:spPr/>
    </dgm:pt>
    <dgm:pt modelId="{3F5D4DAA-C09B-E14E-B916-89ABCC324447}" type="pres">
      <dgm:prSet presAssocID="{BAE54CE6-4250-0A48-BC6F-CD29EEE498D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40DA81-0E66-E14C-A3F2-EEC0ED1380E6}" type="pres">
      <dgm:prSet presAssocID="{BAE54CE6-4250-0A48-BC6F-CD29EEE498D5}" presName="topArc2" presStyleLbl="parChTrans1D1" presStyleIdx="10" presStyleCnt="22"/>
      <dgm:spPr/>
    </dgm:pt>
    <dgm:pt modelId="{C64CAB16-3F6B-6E4B-9AEB-B9A0A94C4435}" type="pres">
      <dgm:prSet presAssocID="{BAE54CE6-4250-0A48-BC6F-CD29EEE498D5}" presName="bottomArc2" presStyleLbl="parChTrans1D1" presStyleIdx="11" presStyleCnt="22"/>
      <dgm:spPr/>
    </dgm:pt>
    <dgm:pt modelId="{EC9438FE-5642-8A44-96D8-B689845B762B}" type="pres">
      <dgm:prSet presAssocID="{BAE54CE6-4250-0A48-BC6F-CD29EEE498D5}" presName="topConnNode2" presStyleLbl="node2" presStyleIdx="0" presStyleCnt="0"/>
      <dgm:spPr/>
      <dgm:t>
        <a:bodyPr/>
        <a:lstStyle/>
        <a:p>
          <a:endParaRPr lang="en-US"/>
        </a:p>
      </dgm:t>
    </dgm:pt>
    <dgm:pt modelId="{3C82DE23-A093-2C4B-B435-225578A9DEEF}" type="pres">
      <dgm:prSet presAssocID="{BAE54CE6-4250-0A48-BC6F-CD29EEE498D5}" presName="hierChild4" presStyleCnt="0"/>
      <dgm:spPr/>
    </dgm:pt>
    <dgm:pt modelId="{7547CBAD-1AAF-8346-8D10-3D6BF6A3B095}" type="pres">
      <dgm:prSet presAssocID="{BAE54CE6-4250-0A48-BC6F-CD29EEE498D5}" presName="hierChild5" presStyleCnt="0"/>
      <dgm:spPr/>
    </dgm:pt>
    <dgm:pt modelId="{A4F38583-A553-8549-B080-E3E54A6CEDAB}" type="pres">
      <dgm:prSet presAssocID="{64C5604E-ED7A-CB45-BF3A-5E23BD8E7120}" presName="Name28" presStyleLbl="parChTrans1D2" presStyleIdx="5" presStyleCnt="10"/>
      <dgm:spPr/>
      <dgm:t>
        <a:bodyPr/>
        <a:lstStyle/>
        <a:p>
          <a:endParaRPr lang="en-US"/>
        </a:p>
      </dgm:t>
    </dgm:pt>
    <dgm:pt modelId="{B186AE89-6F68-9D4C-81C4-CFF17F3D8CC2}" type="pres">
      <dgm:prSet presAssocID="{0D3AA34A-DFB3-254C-AAAC-5CC6AA976F64}" presName="hierRoot2" presStyleCnt="0">
        <dgm:presLayoutVars>
          <dgm:hierBranch val="init"/>
        </dgm:presLayoutVars>
      </dgm:prSet>
      <dgm:spPr/>
    </dgm:pt>
    <dgm:pt modelId="{DDFDDB97-A7CE-464F-839C-B8B4107A3699}" type="pres">
      <dgm:prSet presAssocID="{0D3AA34A-DFB3-254C-AAAC-5CC6AA976F64}" presName="rootComposite2" presStyleCnt="0"/>
      <dgm:spPr/>
    </dgm:pt>
    <dgm:pt modelId="{603686B1-AA9B-6548-9AB6-F1177550749A}" type="pres">
      <dgm:prSet presAssocID="{0D3AA34A-DFB3-254C-AAAC-5CC6AA976F6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AE6C2B-6D2A-934A-8E3D-BA40D19D79BE}" type="pres">
      <dgm:prSet presAssocID="{0D3AA34A-DFB3-254C-AAAC-5CC6AA976F64}" presName="topArc2" presStyleLbl="parChTrans1D1" presStyleIdx="12" presStyleCnt="22"/>
      <dgm:spPr/>
    </dgm:pt>
    <dgm:pt modelId="{A58E9885-4628-6D49-8EB9-59B1FB7B1D18}" type="pres">
      <dgm:prSet presAssocID="{0D3AA34A-DFB3-254C-AAAC-5CC6AA976F64}" presName="bottomArc2" presStyleLbl="parChTrans1D1" presStyleIdx="13" presStyleCnt="22"/>
      <dgm:spPr/>
    </dgm:pt>
    <dgm:pt modelId="{A0FE39F1-755A-EF4D-ACF8-80AD0DF43797}" type="pres">
      <dgm:prSet presAssocID="{0D3AA34A-DFB3-254C-AAAC-5CC6AA976F64}" presName="topConnNode2" presStyleLbl="node2" presStyleIdx="0" presStyleCnt="0"/>
      <dgm:spPr/>
      <dgm:t>
        <a:bodyPr/>
        <a:lstStyle/>
        <a:p>
          <a:endParaRPr lang="en-US"/>
        </a:p>
      </dgm:t>
    </dgm:pt>
    <dgm:pt modelId="{A709191F-9E0D-9B45-BA7E-59726E980DF1}" type="pres">
      <dgm:prSet presAssocID="{0D3AA34A-DFB3-254C-AAAC-5CC6AA976F64}" presName="hierChild4" presStyleCnt="0"/>
      <dgm:spPr/>
    </dgm:pt>
    <dgm:pt modelId="{10AC7FF4-8A20-2F44-8DA8-63DFFDFC8324}" type="pres">
      <dgm:prSet presAssocID="{0D3AA34A-DFB3-254C-AAAC-5CC6AA976F64}" presName="hierChild5" presStyleCnt="0"/>
      <dgm:spPr/>
    </dgm:pt>
    <dgm:pt modelId="{42A35EC7-5305-DD47-AF8F-B443F2EC2FE8}" type="pres">
      <dgm:prSet presAssocID="{055411B7-44B3-D448-8068-C372A953D15C}" presName="Name28" presStyleLbl="parChTrans1D2" presStyleIdx="6" presStyleCnt="10"/>
      <dgm:spPr/>
      <dgm:t>
        <a:bodyPr/>
        <a:lstStyle/>
        <a:p>
          <a:endParaRPr lang="en-US"/>
        </a:p>
      </dgm:t>
    </dgm:pt>
    <dgm:pt modelId="{FB758738-CDF3-694A-8FB8-C97AD0BC8014}" type="pres">
      <dgm:prSet presAssocID="{D9EA522F-F0DC-AE4F-83D3-EDD3814BEC54}" presName="hierRoot2" presStyleCnt="0">
        <dgm:presLayoutVars>
          <dgm:hierBranch val="init"/>
        </dgm:presLayoutVars>
      </dgm:prSet>
      <dgm:spPr/>
    </dgm:pt>
    <dgm:pt modelId="{409B741E-E429-EE46-8C75-F4C4CC30B86D}" type="pres">
      <dgm:prSet presAssocID="{D9EA522F-F0DC-AE4F-83D3-EDD3814BEC54}" presName="rootComposite2" presStyleCnt="0"/>
      <dgm:spPr/>
    </dgm:pt>
    <dgm:pt modelId="{8B2FE285-31FD-124A-9606-3564E30C98F8}" type="pres">
      <dgm:prSet presAssocID="{D9EA522F-F0DC-AE4F-83D3-EDD3814BEC5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EE22EA-0BBF-434A-ACC0-353A7BF1A405}" type="pres">
      <dgm:prSet presAssocID="{D9EA522F-F0DC-AE4F-83D3-EDD3814BEC54}" presName="topArc2" presStyleLbl="parChTrans1D1" presStyleIdx="14" presStyleCnt="22"/>
      <dgm:spPr/>
    </dgm:pt>
    <dgm:pt modelId="{9C62D48A-57CB-B246-B17A-14A3A4F34A28}" type="pres">
      <dgm:prSet presAssocID="{D9EA522F-F0DC-AE4F-83D3-EDD3814BEC54}" presName="bottomArc2" presStyleLbl="parChTrans1D1" presStyleIdx="15" presStyleCnt="22"/>
      <dgm:spPr/>
    </dgm:pt>
    <dgm:pt modelId="{6254DE8A-1027-4444-8954-15B3D363A4F1}" type="pres">
      <dgm:prSet presAssocID="{D9EA522F-F0DC-AE4F-83D3-EDD3814BEC54}" presName="topConnNode2" presStyleLbl="node2" presStyleIdx="0" presStyleCnt="0"/>
      <dgm:spPr/>
      <dgm:t>
        <a:bodyPr/>
        <a:lstStyle/>
        <a:p>
          <a:endParaRPr lang="en-US"/>
        </a:p>
      </dgm:t>
    </dgm:pt>
    <dgm:pt modelId="{E1B25458-6923-9E49-9FFF-380952788CE6}" type="pres">
      <dgm:prSet presAssocID="{D9EA522F-F0DC-AE4F-83D3-EDD3814BEC54}" presName="hierChild4" presStyleCnt="0"/>
      <dgm:spPr/>
    </dgm:pt>
    <dgm:pt modelId="{90BDA5A6-D08C-BF48-BB9F-00E54D0CBBC4}" type="pres">
      <dgm:prSet presAssocID="{D9EA522F-F0DC-AE4F-83D3-EDD3814BEC54}" presName="hierChild5" presStyleCnt="0"/>
      <dgm:spPr/>
    </dgm:pt>
    <dgm:pt modelId="{4AC74C4E-D3E6-7F43-80B6-D406F4C51E48}" type="pres">
      <dgm:prSet presAssocID="{93DE0461-E5F0-0D41-AC26-D20DC05F9848}" presName="Name28" presStyleLbl="parChTrans1D2" presStyleIdx="7" presStyleCnt="10"/>
      <dgm:spPr/>
      <dgm:t>
        <a:bodyPr/>
        <a:lstStyle/>
        <a:p>
          <a:endParaRPr lang="en-US"/>
        </a:p>
      </dgm:t>
    </dgm:pt>
    <dgm:pt modelId="{B39D576D-8393-B34E-8DBE-5132480A133E}" type="pres">
      <dgm:prSet presAssocID="{AE300147-54BA-BD47-9509-F52B3A2CBB36}" presName="hierRoot2" presStyleCnt="0">
        <dgm:presLayoutVars>
          <dgm:hierBranch val="init"/>
        </dgm:presLayoutVars>
      </dgm:prSet>
      <dgm:spPr/>
    </dgm:pt>
    <dgm:pt modelId="{6416F4B5-AEF9-3C4B-8736-407952FAAC64}" type="pres">
      <dgm:prSet presAssocID="{AE300147-54BA-BD47-9509-F52B3A2CBB36}" presName="rootComposite2" presStyleCnt="0"/>
      <dgm:spPr/>
    </dgm:pt>
    <dgm:pt modelId="{F1666CEA-2B16-2049-BCA0-C6AD3D6E53B1}" type="pres">
      <dgm:prSet presAssocID="{AE300147-54BA-BD47-9509-F52B3A2CBB3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A49C6C-5036-7040-AD45-C2574E20D249}" type="pres">
      <dgm:prSet presAssocID="{AE300147-54BA-BD47-9509-F52B3A2CBB36}" presName="topArc2" presStyleLbl="parChTrans1D1" presStyleIdx="16" presStyleCnt="22"/>
      <dgm:spPr/>
    </dgm:pt>
    <dgm:pt modelId="{CD10C693-7FF1-5941-A37A-960EBE6B8B37}" type="pres">
      <dgm:prSet presAssocID="{AE300147-54BA-BD47-9509-F52B3A2CBB36}" presName="bottomArc2" presStyleLbl="parChTrans1D1" presStyleIdx="17" presStyleCnt="22"/>
      <dgm:spPr/>
    </dgm:pt>
    <dgm:pt modelId="{F83F085B-6571-E240-AC8B-88BDEFD8D922}" type="pres">
      <dgm:prSet presAssocID="{AE300147-54BA-BD47-9509-F52B3A2CBB36}" presName="topConnNode2" presStyleLbl="node2" presStyleIdx="0" presStyleCnt="0"/>
      <dgm:spPr/>
      <dgm:t>
        <a:bodyPr/>
        <a:lstStyle/>
        <a:p>
          <a:endParaRPr lang="en-US"/>
        </a:p>
      </dgm:t>
    </dgm:pt>
    <dgm:pt modelId="{E7FF3309-875E-C146-9E20-B2692FAEE5D0}" type="pres">
      <dgm:prSet presAssocID="{AE300147-54BA-BD47-9509-F52B3A2CBB36}" presName="hierChild4" presStyleCnt="0"/>
      <dgm:spPr/>
    </dgm:pt>
    <dgm:pt modelId="{8348BDC7-A0DE-FF48-96D3-88B523F01614}" type="pres">
      <dgm:prSet presAssocID="{AE300147-54BA-BD47-9509-F52B3A2CBB36}" presName="hierChild5" presStyleCnt="0"/>
      <dgm:spPr/>
    </dgm:pt>
    <dgm:pt modelId="{FC5F1EAC-324F-AF49-91EA-64181D6F3589}" type="pres">
      <dgm:prSet presAssocID="{24263423-6752-5544-A931-F7F9938EA7DA}" presName="Name28" presStyleLbl="parChTrans1D2" presStyleIdx="8" presStyleCnt="10"/>
      <dgm:spPr/>
      <dgm:t>
        <a:bodyPr/>
        <a:lstStyle/>
        <a:p>
          <a:endParaRPr lang="en-US"/>
        </a:p>
      </dgm:t>
    </dgm:pt>
    <dgm:pt modelId="{7525AF4A-1234-E648-A335-0D46E82E5921}" type="pres">
      <dgm:prSet presAssocID="{74ADF831-D018-BD4F-AFE4-FF16D143F112}" presName="hierRoot2" presStyleCnt="0">
        <dgm:presLayoutVars>
          <dgm:hierBranch val="init"/>
        </dgm:presLayoutVars>
      </dgm:prSet>
      <dgm:spPr/>
    </dgm:pt>
    <dgm:pt modelId="{6A106FB4-6F0A-0548-86A8-736E6A8FBDED}" type="pres">
      <dgm:prSet presAssocID="{74ADF831-D018-BD4F-AFE4-FF16D143F112}" presName="rootComposite2" presStyleCnt="0"/>
      <dgm:spPr/>
    </dgm:pt>
    <dgm:pt modelId="{75BA088D-C904-234E-9A2A-44E1B935DC26}" type="pres">
      <dgm:prSet presAssocID="{74ADF831-D018-BD4F-AFE4-FF16D143F11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1F7110-7AE5-B942-B52A-E1960EDC892D}" type="pres">
      <dgm:prSet presAssocID="{74ADF831-D018-BD4F-AFE4-FF16D143F112}" presName="topArc2" presStyleLbl="parChTrans1D1" presStyleIdx="18" presStyleCnt="22"/>
      <dgm:spPr/>
    </dgm:pt>
    <dgm:pt modelId="{C8F02857-FE16-E341-83BB-6507718A8BE5}" type="pres">
      <dgm:prSet presAssocID="{74ADF831-D018-BD4F-AFE4-FF16D143F112}" presName="bottomArc2" presStyleLbl="parChTrans1D1" presStyleIdx="19" presStyleCnt="22"/>
      <dgm:spPr/>
    </dgm:pt>
    <dgm:pt modelId="{1A4371B8-AF41-854B-B682-434DF5C7A3D5}" type="pres">
      <dgm:prSet presAssocID="{74ADF831-D018-BD4F-AFE4-FF16D143F112}" presName="topConnNode2" presStyleLbl="node2" presStyleIdx="0" presStyleCnt="0"/>
      <dgm:spPr/>
      <dgm:t>
        <a:bodyPr/>
        <a:lstStyle/>
        <a:p>
          <a:endParaRPr lang="en-US"/>
        </a:p>
      </dgm:t>
    </dgm:pt>
    <dgm:pt modelId="{CAFC2CD0-ED8E-9541-9721-EB35D4CD9812}" type="pres">
      <dgm:prSet presAssocID="{74ADF831-D018-BD4F-AFE4-FF16D143F112}" presName="hierChild4" presStyleCnt="0"/>
      <dgm:spPr/>
    </dgm:pt>
    <dgm:pt modelId="{8EAF4393-7F61-4D46-9F85-5F9F4341FD1C}" type="pres">
      <dgm:prSet presAssocID="{74ADF831-D018-BD4F-AFE4-FF16D143F112}" presName="hierChild5" presStyleCnt="0"/>
      <dgm:spPr/>
    </dgm:pt>
    <dgm:pt modelId="{B829C145-8F92-5640-B547-18421D9F89F8}" type="pres">
      <dgm:prSet presAssocID="{43A88319-B3DE-C743-8082-568888E02E0C}" presName="Name28" presStyleLbl="parChTrans1D2" presStyleIdx="9" presStyleCnt="10"/>
      <dgm:spPr/>
      <dgm:t>
        <a:bodyPr/>
        <a:lstStyle/>
        <a:p>
          <a:endParaRPr lang="en-US"/>
        </a:p>
      </dgm:t>
    </dgm:pt>
    <dgm:pt modelId="{7670DE96-B0AE-234E-A9E2-BBCA05F134DF}" type="pres">
      <dgm:prSet presAssocID="{CF192212-0672-3845-A59D-FD402DD6EE5F}" presName="hierRoot2" presStyleCnt="0">
        <dgm:presLayoutVars>
          <dgm:hierBranch val="init"/>
        </dgm:presLayoutVars>
      </dgm:prSet>
      <dgm:spPr/>
    </dgm:pt>
    <dgm:pt modelId="{6BF3F09C-5238-7248-A52B-730DA1411BB9}" type="pres">
      <dgm:prSet presAssocID="{CF192212-0672-3845-A59D-FD402DD6EE5F}" presName="rootComposite2" presStyleCnt="0"/>
      <dgm:spPr/>
    </dgm:pt>
    <dgm:pt modelId="{E7A76DD6-BD4D-9641-813D-88BB26280B02}" type="pres">
      <dgm:prSet presAssocID="{CF192212-0672-3845-A59D-FD402DD6EE5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EB360D-A987-104D-B43D-ED06CE223EF4}" type="pres">
      <dgm:prSet presAssocID="{CF192212-0672-3845-A59D-FD402DD6EE5F}" presName="topArc2" presStyleLbl="parChTrans1D1" presStyleIdx="20" presStyleCnt="22"/>
      <dgm:spPr/>
    </dgm:pt>
    <dgm:pt modelId="{645900D3-0B64-DD47-85A0-B5BEAC2B5E9A}" type="pres">
      <dgm:prSet presAssocID="{CF192212-0672-3845-A59D-FD402DD6EE5F}" presName="bottomArc2" presStyleLbl="parChTrans1D1" presStyleIdx="21" presStyleCnt="22"/>
      <dgm:spPr/>
    </dgm:pt>
    <dgm:pt modelId="{B229C545-1C3A-8B43-A6C3-D6A1D3A1CD9E}" type="pres">
      <dgm:prSet presAssocID="{CF192212-0672-3845-A59D-FD402DD6EE5F}" presName="topConnNode2" presStyleLbl="node2" presStyleIdx="0" presStyleCnt="0"/>
      <dgm:spPr/>
      <dgm:t>
        <a:bodyPr/>
        <a:lstStyle/>
        <a:p>
          <a:endParaRPr lang="en-US"/>
        </a:p>
      </dgm:t>
    </dgm:pt>
    <dgm:pt modelId="{459D8379-8FE8-CC42-AF6E-6F8B542B8E3C}" type="pres">
      <dgm:prSet presAssocID="{CF192212-0672-3845-A59D-FD402DD6EE5F}" presName="hierChild4" presStyleCnt="0"/>
      <dgm:spPr/>
    </dgm:pt>
    <dgm:pt modelId="{7C5A7DFB-6FA7-E74B-BACC-F44ADE69F42C}" type="pres">
      <dgm:prSet presAssocID="{CF192212-0672-3845-A59D-FD402DD6EE5F}" presName="hierChild5" presStyleCnt="0"/>
      <dgm:spPr/>
    </dgm:pt>
    <dgm:pt modelId="{5C2111F7-B2DE-6344-ADBE-B0C920C47CFC}" type="pres">
      <dgm:prSet presAssocID="{D75F4012-E187-8A4A-8933-802B3E36A592}" presName="hierChild3" presStyleCnt="0"/>
      <dgm:spPr/>
    </dgm:pt>
  </dgm:ptLst>
  <dgm:cxnLst>
    <dgm:cxn modelId="{EB1B2A5D-E4D5-D848-AA2D-EE8A436EAC71}" type="presOf" srcId="{AE300147-54BA-BD47-9509-F52B3A2CBB36}" destId="{F83F085B-6571-E240-AC8B-88BDEFD8D922}" srcOrd="1" destOrd="0" presId="urn:microsoft.com/office/officeart/2008/layout/HalfCircleOrganizationChart"/>
    <dgm:cxn modelId="{80EEE98F-5732-1440-8AD8-AAB3E975A10F}" srcId="{D75F4012-E187-8A4A-8933-802B3E36A592}" destId="{64C77CD4-8A2C-2348-A7D3-384C208CA870}" srcOrd="3" destOrd="0" parTransId="{6A80BBA9-96F8-1144-843B-B9249C9F4246}" sibTransId="{7D375DD4-F2C2-E04A-85F1-16F2C5D1A3DE}"/>
    <dgm:cxn modelId="{21EDAE15-54A8-7645-B4D3-81AE5DA2D756}" type="presOf" srcId="{629DD8A6-8761-3342-A4E2-AD9D372FD888}" destId="{78E892C8-8205-7E48-A069-DE79A54DB8A5}" srcOrd="0" destOrd="0" presId="urn:microsoft.com/office/officeart/2008/layout/HalfCircleOrganizationChart"/>
    <dgm:cxn modelId="{3D859A49-AA25-A448-89FD-55D0983F9172}" srcId="{D75F4012-E187-8A4A-8933-802B3E36A592}" destId="{AE300147-54BA-BD47-9509-F52B3A2CBB36}" srcOrd="7" destOrd="0" parTransId="{93DE0461-E5F0-0D41-AC26-D20DC05F9848}" sibTransId="{DF15214A-5539-8B42-A38D-E05F1B247088}"/>
    <dgm:cxn modelId="{7776DA50-0C40-F849-AF99-1B849499112B}" type="presOf" srcId="{0621B2CD-4A69-3B49-BFFE-3E6A6667DAA7}" destId="{F3732895-8076-784E-9AA3-EDE35FB94E45}" srcOrd="0" destOrd="0" presId="urn:microsoft.com/office/officeart/2008/layout/HalfCircleOrganizationChart"/>
    <dgm:cxn modelId="{C2320233-1C4F-184E-8877-E766E4D1497F}" type="presOf" srcId="{64C77CD4-8A2C-2348-A7D3-384C208CA870}" destId="{5BE53B7A-410A-704A-9942-53B6512CFADA}" srcOrd="0" destOrd="0" presId="urn:microsoft.com/office/officeart/2008/layout/HalfCircleOrganizationChart"/>
    <dgm:cxn modelId="{B59066FD-DC71-E045-86AE-C77274180B5B}" type="presOf" srcId="{93DE0461-E5F0-0D41-AC26-D20DC05F9848}" destId="{4AC74C4E-D3E6-7F43-80B6-D406F4C51E48}" srcOrd="0" destOrd="0" presId="urn:microsoft.com/office/officeart/2008/layout/HalfCircleOrganizationChart"/>
    <dgm:cxn modelId="{26C6387D-B03D-864C-BC13-08D1C8A84538}" type="presOf" srcId="{AE300147-54BA-BD47-9509-F52B3A2CBB36}" destId="{F1666CEA-2B16-2049-BCA0-C6AD3D6E53B1}" srcOrd="0" destOrd="0" presId="urn:microsoft.com/office/officeart/2008/layout/HalfCircleOrganizationChart"/>
    <dgm:cxn modelId="{D2B7E5E6-DE0A-4147-B1B5-6A67F3525BBC}" type="presOf" srcId="{BAE54CE6-4250-0A48-BC6F-CD29EEE498D5}" destId="{3F5D4DAA-C09B-E14E-B916-89ABCC324447}" srcOrd="0" destOrd="0" presId="urn:microsoft.com/office/officeart/2008/layout/HalfCircleOrganizationChart"/>
    <dgm:cxn modelId="{F5A1A26F-12AE-6040-9A46-D361B131E6AF}" srcId="{D75F4012-E187-8A4A-8933-802B3E36A592}" destId="{BAE54CE6-4250-0A48-BC6F-CD29EEE498D5}" srcOrd="4" destOrd="0" parTransId="{9102A34A-2EC9-064B-9185-320A7AFA029E}" sibTransId="{7CF55DD0-75A2-0047-AA51-397E08495376}"/>
    <dgm:cxn modelId="{46EF74A1-8100-C24E-8E66-D1DD8FA610A3}" srcId="{D75F4012-E187-8A4A-8933-802B3E36A592}" destId="{8816CD99-0898-DF44-9506-2E8345CC9D5C}" srcOrd="1" destOrd="0" parTransId="{075F1D66-FB6F-564A-871C-3EF5AFF2F727}" sibTransId="{6CA61BB1-874E-314E-8390-C667944F4133}"/>
    <dgm:cxn modelId="{588D6BF0-6241-6346-86AE-616169DC147A}" type="presOf" srcId="{74ADF831-D018-BD4F-AFE4-FF16D143F112}" destId="{75BA088D-C904-234E-9A2A-44E1B935DC26}" srcOrd="0" destOrd="0" presId="urn:microsoft.com/office/officeart/2008/layout/HalfCircleOrganizationChart"/>
    <dgm:cxn modelId="{D2B251E5-C0E1-B34A-8931-343AA9963218}" type="presOf" srcId="{74ADF831-D018-BD4F-AFE4-FF16D143F112}" destId="{1A4371B8-AF41-854B-B682-434DF5C7A3D5}" srcOrd="1" destOrd="0" presId="urn:microsoft.com/office/officeart/2008/layout/HalfCircleOrganizationChart"/>
    <dgm:cxn modelId="{8B876E70-4B04-704C-BF9F-CC0CF695DDFC}" type="presOf" srcId="{43A88319-B3DE-C743-8082-568888E02E0C}" destId="{B829C145-8F92-5640-B547-18421D9F89F8}" srcOrd="0" destOrd="0" presId="urn:microsoft.com/office/officeart/2008/layout/HalfCircleOrganizationChart"/>
    <dgm:cxn modelId="{B89E1150-2C4D-3042-A6C2-8B9DF24F73DD}" type="presOf" srcId="{629DD8A6-8761-3342-A4E2-AD9D372FD888}" destId="{C9648CEC-A5E2-E14E-8F7A-053B6D98F2DC}" srcOrd="1" destOrd="0" presId="urn:microsoft.com/office/officeart/2008/layout/HalfCircleOrganizationChart"/>
    <dgm:cxn modelId="{989D6726-3F2A-9849-973D-41B86343B776}" type="presOf" srcId="{D9EA522F-F0DC-AE4F-83D3-EDD3814BEC54}" destId="{6254DE8A-1027-4444-8954-15B3D363A4F1}" srcOrd="1" destOrd="0" presId="urn:microsoft.com/office/officeart/2008/layout/HalfCircleOrganizationChart"/>
    <dgm:cxn modelId="{5C3844D5-CC6B-1B46-80A3-5EF137ACB3F0}" type="presOf" srcId="{8816CD99-0898-DF44-9506-2E8345CC9D5C}" destId="{9AFC5524-873A-D540-9B34-A6CA707CC2DD}" srcOrd="0" destOrd="0" presId="urn:microsoft.com/office/officeart/2008/layout/HalfCircleOrganizationChart"/>
    <dgm:cxn modelId="{BB29E425-080D-5249-9DA0-6291BC509ABA}" type="presOf" srcId="{CF192212-0672-3845-A59D-FD402DD6EE5F}" destId="{B229C545-1C3A-8B43-A6C3-D6A1D3A1CD9E}" srcOrd="1" destOrd="0" presId="urn:microsoft.com/office/officeart/2008/layout/HalfCircleOrganizationChart"/>
    <dgm:cxn modelId="{8F772DFB-5704-6B45-93EA-3D301DB441E6}" type="presOf" srcId="{CF192212-0672-3845-A59D-FD402DD6EE5F}" destId="{E7A76DD6-BD4D-9641-813D-88BB26280B02}" srcOrd="0" destOrd="0" presId="urn:microsoft.com/office/officeart/2008/layout/HalfCircleOrganizationChart"/>
    <dgm:cxn modelId="{DF23A3E1-A1D4-FC43-83C0-221291B32DB0}" srcId="{D75F4012-E187-8A4A-8933-802B3E36A592}" destId="{D9EA522F-F0DC-AE4F-83D3-EDD3814BEC54}" srcOrd="6" destOrd="0" parTransId="{055411B7-44B3-D448-8068-C372A953D15C}" sibTransId="{B872A603-867B-BB43-B9B9-37DF483CE025}"/>
    <dgm:cxn modelId="{E30855E8-C0A7-C641-B6EE-E1F4F29117F2}" srcId="{D75F4012-E187-8A4A-8933-802B3E36A592}" destId="{74ADF831-D018-BD4F-AFE4-FF16D143F112}" srcOrd="8" destOrd="0" parTransId="{24263423-6752-5544-A931-F7F9938EA7DA}" sibTransId="{7018345F-A569-D448-A4D8-B8F8963ADDBE}"/>
    <dgm:cxn modelId="{5A150974-E6DD-1A47-BD70-B5F941B634DB}" type="presOf" srcId="{9102A34A-2EC9-064B-9185-320A7AFA029E}" destId="{68FA3B44-E4F3-DA42-AB5C-8223926839AB}" srcOrd="0" destOrd="0" presId="urn:microsoft.com/office/officeart/2008/layout/HalfCircleOrganizationChart"/>
    <dgm:cxn modelId="{081045B0-A27D-D84C-9150-AB54DB284E15}" type="presOf" srcId="{075F1D66-FB6F-564A-871C-3EF5AFF2F727}" destId="{3D756B9A-839A-3F4F-9F77-131B8AC4BF43}" srcOrd="0" destOrd="0" presId="urn:microsoft.com/office/officeart/2008/layout/HalfCircleOrganizationChart"/>
    <dgm:cxn modelId="{581BCDC0-D321-564F-9983-0D68150486A8}" type="presOf" srcId="{6A80BBA9-96F8-1144-843B-B9249C9F4246}" destId="{EF8D6F22-24A1-BA4E-871E-CD7088CF6C92}" srcOrd="0" destOrd="0" presId="urn:microsoft.com/office/officeart/2008/layout/HalfCircleOrganizationChart"/>
    <dgm:cxn modelId="{63B3D410-DA57-6342-902E-E96908108D17}" type="presOf" srcId="{055411B7-44B3-D448-8068-C372A953D15C}" destId="{42A35EC7-5305-DD47-AF8F-B443F2EC2FE8}" srcOrd="0" destOrd="0" presId="urn:microsoft.com/office/officeart/2008/layout/HalfCircleOrganizationChart"/>
    <dgm:cxn modelId="{9B488ECA-5B51-BF45-8C77-C73A481FA8E3}" type="presOf" srcId="{66F94903-CA30-9F44-BCE4-4A64ED6014FB}" destId="{ECF1C0E0-6F2B-5F46-AB73-FA18CE7B89A0}" srcOrd="1" destOrd="0" presId="urn:microsoft.com/office/officeart/2008/layout/HalfCircleOrganizationChart"/>
    <dgm:cxn modelId="{80157042-779B-674C-AE75-A38171CDF6D3}" type="presOf" srcId="{64C77CD4-8A2C-2348-A7D3-384C208CA870}" destId="{C9F86614-EFE4-814A-BC14-52E8131C0482}" srcOrd="1" destOrd="0" presId="urn:microsoft.com/office/officeart/2008/layout/HalfCircleOrganizationChart"/>
    <dgm:cxn modelId="{41C36122-5FA5-5344-8CFA-14E7A362ECCA}" type="presOf" srcId="{64C5604E-ED7A-CB45-BF3A-5E23BD8E7120}" destId="{A4F38583-A553-8549-B080-E3E54A6CEDAB}" srcOrd="0" destOrd="0" presId="urn:microsoft.com/office/officeart/2008/layout/HalfCircleOrganizationChart"/>
    <dgm:cxn modelId="{2E805EF8-486B-AC4D-8B52-53F8844DAF0D}" srcId="{D75F4012-E187-8A4A-8933-802B3E36A592}" destId="{66F94903-CA30-9F44-BCE4-4A64ED6014FB}" srcOrd="0" destOrd="0" parTransId="{0621B2CD-4A69-3B49-BFFE-3E6A6667DAA7}" sibTransId="{91D3EB29-ECE2-CD4B-AD3D-D0AB09BAFBC4}"/>
    <dgm:cxn modelId="{E1D20B3A-4EA8-6E4C-B321-61E094FF9E1E}" srcId="{83C87D3E-4AE1-334A-8293-3267AE968E5E}" destId="{D75F4012-E187-8A4A-8933-802B3E36A592}" srcOrd="0" destOrd="0" parTransId="{15474C4A-D596-214E-8A11-490B897B16C0}" sibTransId="{83578F1E-FED2-3040-83FC-8282F6F5FF1D}"/>
    <dgm:cxn modelId="{C6B81D74-3357-E24B-A18E-8FD33708C60C}" type="presOf" srcId="{8816CD99-0898-DF44-9506-2E8345CC9D5C}" destId="{CB34A940-6E16-C342-ADF5-0F2C32CB052E}" srcOrd="1" destOrd="0" presId="urn:microsoft.com/office/officeart/2008/layout/HalfCircleOrganizationChart"/>
    <dgm:cxn modelId="{9C2E7D28-B7C9-5C4C-A7D6-7D4445C52E57}" type="presOf" srcId="{0D3AA34A-DFB3-254C-AAAC-5CC6AA976F64}" destId="{603686B1-AA9B-6548-9AB6-F1177550749A}" srcOrd="0" destOrd="0" presId="urn:microsoft.com/office/officeart/2008/layout/HalfCircleOrganizationChart"/>
    <dgm:cxn modelId="{FB23A1C0-BCEB-FA4A-938B-63900A92370B}" srcId="{D75F4012-E187-8A4A-8933-802B3E36A592}" destId="{629DD8A6-8761-3342-A4E2-AD9D372FD888}" srcOrd="2" destOrd="0" parTransId="{43FAE9F4-7DB5-6440-95E9-DDB48AFF9ADB}" sibTransId="{B15A9679-4E14-2248-A31F-FA855B280BF7}"/>
    <dgm:cxn modelId="{748DD4B1-6A96-1D40-8D20-6A3D978E6698}" srcId="{D75F4012-E187-8A4A-8933-802B3E36A592}" destId="{0D3AA34A-DFB3-254C-AAAC-5CC6AA976F64}" srcOrd="5" destOrd="0" parTransId="{64C5604E-ED7A-CB45-BF3A-5E23BD8E7120}" sibTransId="{683B83A2-D18E-9342-A01B-FB918CB2666B}"/>
    <dgm:cxn modelId="{F37A6C15-06EA-1E40-8478-E75E74E1435C}" type="presOf" srcId="{D75F4012-E187-8A4A-8933-802B3E36A592}" destId="{58F845BE-EB05-1E4A-9AC8-E8C2CADA537E}" srcOrd="0" destOrd="0" presId="urn:microsoft.com/office/officeart/2008/layout/HalfCircleOrganizationChart"/>
    <dgm:cxn modelId="{D9CC535B-6372-3941-93B3-ABE629898439}" type="presOf" srcId="{BAE54CE6-4250-0A48-BC6F-CD29EEE498D5}" destId="{EC9438FE-5642-8A44-96D8-B689845B762B}" srcOrd="1" destOrd="0" presId="urn:microsoft.com/office/officeart/2008/layout/HalfCircleOrganizationChart"/>
    <dgm:cxn modelId="{C7F02A68-054B-4B47-9D8C-871B731BCD78}" type="presOf" srcId="{D9EA522F-F0DC-AE4F-83D3-EDD3814BEC54}" destId="{8B2FE285-31FD-124A-9606-3564E30C98F8}" srcOrd="0" destOrd="0" presId="urn:microsoft.com/office/officeart/2008/layout/HalfCircleOrganizationChart"/>
    <dgm:cxn modelId="{E5DCB8E4-30F5-0A4B-B9BF-D0E90D014752}" type="presOf" srcId="{66F94903-CA30-9F44-BCE4-4A64ED6014FB}" destId="{A924E723-7AE1-084F-8625-17A4C4AD3C38}" srcOrd="0" destOrd="0" presId="urn:microsoft.com/office/officeart/2008/layout/HalfCircleOrganizationChart"/>
    <dgm:cxn modelId="{DE6E1C21-C313-B744-9949-86D06565E99C}" type="presOf" srcId="{83C87D3E-4AE1-334A-8293-3267AE968E5E}" destId="{62DB272E-8151-004D-B045-7BB196C909B8}" srcOrd="0" destOrd="0" presId="urn:microsoft.com/office/officeart/2008/layout/HalfCircleOrganizationChart"/>
    <dgm:cxn modelId="{1FDA71C7-7F30-A34D-A828-322FAC3A5671}" srcId="{D75F4012-E187-8A4A-8933-802B3E36A592}" destId="{CF192212-0672-3845-A59D-FD402DD6EE5F}" srcOrd="9" destOrd="0" parTransId="{43A88319-B3DE-C743-8082-568888E02E0C}" sibTransId="{237A11FA-BF58-EC48-BA03-541EC09B8E06}"/>
    <dgm:cxn modelId="{2F168281-0896-3D4F-8BCA-1349080BE1C6}" type="presOf" srcId="{0D3AA34A-DFB3-254C-AAAC-5CC6AA976F64}" destId="{A0FE39F1-755A-EF4D-ACF8-80AD0DF43797}" srcOrd="1" destOrd="0" presId="urn:microsoft.com/office/officeart/2008/layout/HalfCircleOrganizationChart"/>
    <dgm:cxn modelId="{91A0A834-821F-BE4B-97CF-3971ACAFC153}" type="presOf" srcId="{24263423-6752-5544-A931-F7F9938EA7DA}" destId="{FC5F1EAC-324F-AF49-91EA-64181D6F3589}" srcOrd="0" destOrd="0" presId="urn:microsoft.com/office/officeart/2008/layout/HalfCircleOrganizationChart"/>
    <dgm:cxn modelId="{053F5898-E3D0-6240-9DCB-1393D51015E0}" type="presOf" srcId="{D75F4012-E187-8A4A-8933-802B3E36A592}" destId="{8E7BFF3E-25E5-3D46-ABD3-3C8A8C6C4975}" srcOrd="1" destOrd="0" presId="urn:microsoft.com/office/officeart/2008/layout/HalfCircleOrganizationChart"/>
    <dgm:cxn modelId="{3C2C3804-5D19-D047-8E4B-133E1F8E0EB3}" type="presOf" srcId="{43FAE9F4-7DB5-6440-95E9-DDB48AFF9ADB}" destId="{10A1C4AB-2A93-314A-8F7A-8E46A9127D00}" srcOrd="0" destOrd="0" presId="urn:microsoft.com/office/officeart/2008/layout/HalfCircleOrganizationChart"/>
    <dgm:cxn modelId="{B148D0B7-8685-D54F-8F32-B0FD2C802B48}" type="presParOf" srcId="{62DB272E-8151-004D-B045-7BB196C909B8}" destId="{DE94DFB6-84D8-6F45-B7DB-F0E883CC0E6D}" srcOrd="0" destOrd="0" presId="urn:microsoft.com/office/officeart/2008/layout/HalfCircleOrganizationChart"/>
    <dgm:cxn modelId="{63FB8A46-125C-094C-AE12-21BB249F19CC}" type="presParOf" srcId="{DE94DFB6-84D8-6F45-B7DB-F0E883CC0E6D}" destId="{35182D16-5C90-B147-B942-CBFC994202E3}" srcOrd="0" destOrd="0" presId="urn:microsoft.com/office/officeart/2008/layout/HalfCircleOrganizationChart"/>
    <dgm:cxn modelId="{52628E88-E0ED-0448-B193-354ADB783BB0}" type="presParOf" srcId="{35182D16-5C90-B147-B942-CBFC994202E3}" destId="{58F845BE-EB05-1E4A-9AC8-E8C2CADA537E}" srcOrd="0" destOrd="0" presId="urn:microsoft.com/office/officeart/2008/layout/HalfCircleOrganizationChart"/>
    <dgm:cxn modelId="{143A6C64-F6F5-234D-967F-B95DAE3F3C2C}" type="presParOf" srcId="{35182D16-5C90-B147-B942-CBFC994202E3}" destId="{47A7F801-167D-A244-A47D-74CD5614C397}" srcOrd="1" destOrd="0" presId="urn:microsoft.com/office/officeart/2008/layout/HalfCircleOrganizationChart"/>
    <dgm:cxn modelId="{A1C62D18-233C-0640-898D-61BE154B1B39}" type="presParOf" srcId="{35182D16-5C90-B147-B942-CBFC994202E3}" destId="{806E4C0F-A311-884B-9F9D-B58DD736BAC6}" srcOrd="2" destOrd="0" presId="urn:microsoft.com/office/officeart/2008/layout/HalfCircleOrganizationChart"/>
    <dgm:cxn modelId="{CE34EDDB-0D3F-814D-BC2B-059B1D841A43}" type="presParOf" srcId="{35182D16-5C90-B147-B942-CBFC994202E3}" destId="{8E7BFF3E-25E5-3D46-ABD3-3C8A8C6C4975}" srcOrd="3" destOrd="0" presId="urn:microsoft.com/office/officeart/2008/layout/HalfCircleOrganizationChart"/>
    <dgm:cxn modelId="{F0D2832B-4844-FC43-A9A8-E58E2C3EAE94}" type="presParOf" srcId="{DE94DFB6-84D8-6F45-B7DB-F0E883CC0E6D}" destId="{890EAB42-B420-6246-9092-DA4B7E7C7B4D}" srcOrd="1" destOrd="0" presId="urn:microsoft.com/office/officeart/2008/layout/HalfCircleOrganizationChart"/>
    <dgm:cxn modelId="{E24F2C60-ECC4-C346-85BF-E0CE543C5899}" type="presParOf" srcId="{890EAB42-B420-6246-9092-DA4B7E7C7B4D}" destId="{F3732895-8076-784E-9AA3-EDE35FB94E45}" srcOrd="0" destOrd="0" presId="urn:microsoft.com/office/officeart/2008/layout/HalfCircleOrganizationChart"/>
    <dgm:cxn modelId="{65E38D81-1252-2A42-8912-1926735DB13E}" type="presParOf" srcId="{890EAB42-B420-6246-9092-DA4B7E7C7B4D}" destId="{E8AF891E-3EFB-7948-B842-F3B79DA00C7E}" srcOrd="1" destOrd="0" presId="urn:microsoft.com/office/officeart/2008/layout/HalfCircleOrganizationChart"/>
    <dgm:cxn modelId="{6506C7EA-2668-7745-830E-9C9817DE0DA2}" type="presParOf" srcId="{E8AF891E-3EFB-7948-B842-F3B79DA00C7E}" destId="{EF573BDB-29C9-F74A-82B1-B6A545255A52}" srcOrd="0" destOrd="0" presId="urn:microsoft.com/office/officeart/2008/layout/HalfCircleOrganizationChart"/>
    <dgm:cxn modelId="{4E5A7969-797B-A946-9A10-F14E907A9166}" type="presParOf" srcId="{EF573BDB-29C9-F74A-82B1-B6A545255A52}" destId="{A924E723-7AE1-084F-8625-17A4C4AD3C38}" srcOrd="0" destOrd="0" presId="urn:microsoft.com/office/officeart/2008/layout/HalfCircleOrganizationChart"/>
    <dgm:cxn modelId="{F9230309-B9E0-E346-AF7A-76ADA6D7454A}" type="presParOf" srcId="{EF573BDB-29C9-F74A-82B1-B6A545255A52}" destId="{2C3D6589-02E9-5C4D-B9C2-B3F53EF3C21B}" srcOrd="1" destOrd="0" presId="urn:microsoft.com/office/officeart/2008/layout/HalfCircleOrganizationChart"/>
    <dgm:cxn modelId="{1301D25A-0E89-EA46-82FC-B511D4A7FCB0}" type="presParOf" srcId="{EF573BDB-29C9-F74A-82B1-B6A545255A52}" destId="{B962B95B-D4DF-114A-B22B-E28161C6F9D0}" srcOrd="2" destOrd="0" presId="urn:microsoft.com/office/officeart/2008/layout/HalfCircleOrganizationChart"/>
    <dgm:cxn modelId="{D029BB68-9A00-1D4B-81D8-C671C3565B28}" type="presParOf" srcId="{EF573BDB-29C9-F74A-82B1-B6A545255A52}" destId="{ECF1C0E0-6F2B-5F46-AB73-FA18CE7B89A0}" srcOrd="3" destOrd="0" presId="urn:microsoft.com/office/officeart/2008/layout/HalfCircleOrganizationChart"/>
    <dgm:cxn modelId="{C00AA87A-04D7-EC49-9518-A99DDA7A3BE8}" type="presParOf" srcId="{E8AF891E-3EFB-7948-B842-F3B79DA00C7E}" destId="{8F29DF40-D27C-7D48-B190-4564A2D9EF55}" srcOrd="1" destOrd="0" presId="urn:microsoft.com/office/officeart/2008/layout/HalfCircleOrganizationChart"/>
    <dgm:cxn modelId="{5C23BB57-4E22-484E-814A-E67FD08A8B88}" type="presParOf" srcId="{E8AF891E-3EFB-7948-B842-F3B79DA00C7E}" destId="{E566CA0C-001B-2E43-B6DC-9C3B16855562}" srcOrd="2" destOrd="0" presId="urn:microsoft.com/office/officeart/2008/layout/HalfCircleOrganizationChart"/>
    <dgm:cxn modelId="{C84855B9-A4FE-9547-AC3F-3D018D71B899}" type="presParOf" srcId="{890EAB42-B420-6246-9092-DA4B7E7C7B4D}" destId="{3D756B9A-839A-3F4F-9F77-131B8AC4BF43}" srcOrd="2" destOrd="0" presId="urn:microsoft.com/office/officeart/2008/layout/HalfCircleOrganizationChart"/>
    <dgm:cxn modelId="{6FF574A4-41A9-C843-9FB3-D05785DDF21F}" type="presParOf" srcId="{890EAB42-B420-6246-9092-DA4B7E7C7B4D}" destId="{EBC123F1-EBFC-6F43-AD16-76410F9BC288}" srcOrd="3" destOrd="0" presId="urn:microsoft.com/office/officeart/2008/layout/HalfCircleOrganizationChart"/>
    <dgm:cxn modelId="{EBA71F7C-0595-FD44-989F-121F685061A5}" type="presParOf" srcId="{EBC123F1-EBFC-6F43-AD16-76410F9BC288}" destId="{4203BD11-DA03-584A-8283-9B3DF7949E91}" srcOrd="0" destOrd="0" presId="urn:microsoft.com/office/officeart/2008/layout/HalfCircleOrganizationChart"/>
    <dgm:cxn modelId="{0287B7E0-4E90-8646-AE3A-309A9587A007}" type="presParOf" srcId="{4203BD11-DA03-584A-8283-9B3DF7949E91}" destId="{9AFC5524-873A-D540-9B34-A6CA707CC2DD}" srcOrd="0" destOrd="0" presId="urn:microsoft.com/office/officeart/2008/layout/HalfCircleOrganizationChart"/>
    <dgm:cxn modelId="{1F370413-A6B2-0048-A7EC-B5223921F785}" type="presParOf" srcId="{4203BD11-DA03-584A-8283-9B3DF7949E91}" destId="{9FB31486-FE42-AC4C-B251-B5ACA28FDFEC}" srcOrd="1" destOrd="0" presId="urn:microsoft.com/office/officeart/2008/layout/HalfCircleOrganizationChart"/>
    <dgm:cxn modelId="{F38568A3-336D-5D4F-805F-AE886B9310FE}" type="presParOf" srcId="{4203BD11-DA03-584A-8283-9B3DF7949E91}" destId="{48856BCE-161A-7048-A110-BABA385CFB16}" srcOrd="2" destOrd="0" presId="urn:microsoft.com/office/officeart/2008/layout/HalfCircleOrganizationChart"/>
    <dgm:cxn modelId="{702664A4-98CD-7E4F-9F6C-A5464BEB2E01}" type="presParOf" srcId="{4203BD11-DA03-584A-8283-9B3DF7949E91}" destId="{CB34A940-6E16-C342-ADF5-0F2C32CB052E}" srcOrd="3" destOrd="0" presId="urn:microsoft.com/office/officeart/2008/layout/HalfCircleOrganizationChart"/>
    <dgm:cxn modelId="{7D9A17D4-34AE-0944-B372-012D7CB1DB8B}" type="presParOf" srcId="{EBC123F1-EBFC-6F43-AD16-76410F9BC288}" destId="{4EAABAB9-562B-3942-9EB4-3A5413EDA1F2}" srcOrd="1" destOrd="0" presId="urn:microsoft.com/office/officeart/2008/layout/HalfCircleOrganizationChart"/>
    <dgm:cxn modelId="{8EA7D8ED-4A24-8E4C-9BC7-6610954B1E64}" type="presParOf" srcId="{EBC123F1-EBFC-6F43-AD16-76410F9BC288}" destId="{B45A8F7B-246D-C946-8AFA-5A944F3B5E3C}" srcOrd="2" destOrd="0" presId="urn:microsoft.com/office/officeart/2008/layout/HalfCircleOrganizationChart"/>
    <dgm:cxn modelId="{38B468C4-78BC-3944-9163-0014FFFA3865}" type="presParOf" srcId="{890EAB42-B420-6246-9092-DA4B7E7C7B4D}" destId="{10A1C4AB-2A93-314A-8F7A-8E46A9127D00}" srcOrd="4" destOrd="0" presId="urn:microsoft.com/office/officeart/2008/layout/HalfCircleOrganizationChart"/>
    <dgm:cxn modelId="{494F91EB-8961-B849-9EC8-5B940C970690}" type="presParOf" srcId="{890EAB42-B420-6246-9092-DA4B7E7C7B4D}" destId="{DD53A422-2C40-284C-9EEA-11760B646F3B}" srcOrd="5" destOrd="0" presId="urn:microsoft.com/office/officeart/2008/layout/HalfCircleOrganizationChart"/>
    <dgm:cxn modelId="{DF85584A-9D50-1743-9E3D-57D344001C9F}" type="presParOf" srcId="{DD53A422-2C40-284C-9EEA-11760B646F3B}" destId="{95ABBBA4-0986-644D-BEB2-2CE60E17EFDE}" srcOrd="0" destOrd="0" presId="urn:microsoft.com/office/officeart/2008/layout/HalfCircleOrganizationChart"/>
    <dgm:cxn modelId="{94D71D48-E177-D442-A841-781B7E83DF41}" type="presParOf" srcId="{95ABBBA4-0986-644D-BEB2-2CE60E17EFDE}" destId="{78E892C8-8205-7E48-A069-DE79A54DB8A5}" srcOrd="0" destOrd="0" presId="urn:microsoft.com/office/officeart/2008/layout/HalfCircleOrganizationChart"/>
    <dgm:cxn modelId="{2821473A-6BD7-914C-B614-3BFD5A1B330A}" type="presParOf" srcId="{95ABBBA4-0986-644D-BEB2-2CE60E17EFDE}" destId="{CC17DBAE-3F49-8244-84D0-1D57B0AB8CA8}" srcOrd="1" destOrd="0" presId="urn:microsoft.com/office/officeart/2008/layout/HalfCircleOrganizationChart"/>
    <dgm:cxn modelId="{42C91457-EDC8-414F-BF03-018D31922A15}" type="presParOf" srcId="{95ABBBA4-0986-644D-BEB2-2CE60E17EFDE}" destId="{D6CF71A0-376B-314F-B1FE-AE175B67155E}" srcOrd="2" destOrd="0" presId="urn:microsoft.com/office/officeart/2008/layout/HalfCircleOrganizationChart"/>
    <dgm:cxn modelId="{E9EF9EB1-D420-8947-B910-B67631AA2242}" type="presParOf" srcId="{95ABBBA4-0986-644D-BEB2-2CE60E17EFDE}" destId="{C9648CEC-A5E2-E14E-8F7A-053B6D98F2DC}" srcOrd="3" destOrd="0" presId="urn:microsoft.com/office/officeart/2008/layout/HalfCircleOrganizationChart"/>
    <dgm:cxn modelId="{40E216B4-1946-0F49-8CE8-205C7D4D51A5}" type="presParOf" srcId="{DD53A422-2C40-284C-9EEA-11760B646F3B}" destId="{6D31E1A9-3062-CF40-8A21-8848A96A2155}" srcOrd="1" destOrd="0" presId="urn:microsoft.com/office/officeart/2008/layout/HalfCircleOrganizationChart"/>
    <dgm:cxn modelId="{5AA790B0-B481-5B45-92A7-0AD19598EF21}" type="presParOf" srcId="{DD53A422-2C40-284C-9EEA-11760B646F3B}" destId="{1271AA55-EFD5-1246-BA20-BC855291725E}" srcOrd="2" destOrd="0" presId="urn:microsoft.com/office/officeart/2008/layout/HalfCircleOrganizationChart"/>
    <dgm:cxn modelId="{DC517826-065A-9B4F-B883-503FA4EAA524}" type="presParOf" srcId="{890EAB42-B420-6246-9092-DA4B7E7C7B4D}" destId="{EF8D6F22-24A1-BA4E-871E-CD7088CF6C92}" srcOrd="6" destOrd="0" presId="urn:microsoft.com/office/officeart/2008/layout/HalfCircleOrganizationChart"/>
    <dgm:cxn modelId="{6EE3FDCF-FF12-3746-AB98-AEE76AA254F5}" type="presParOf" srcId="{890EAB42-B420-6246-9092-DA4B7E7C7B4D}" destId="{2F283847-2F32-6142-8B2C-6172CD2407D0}" srcOrd="7" destOrd="0" presId="urn:microsoft.com/office/officeart/2008/layout/HalfCircleOrganizationChart"/>
    <dgm:cxn modelId="{3F51F891-C991-8840-BC48-261F424D2A6E}" type="presParOf" srcId="{2F283847-2F32-6142-8B2C-6172CD2407D0}" destId="{34F2365D-0603-5642-9700-8622614F3A15}" srcOrd="0" destOrd="0" presId="urn:microsoft.com/office/officeart/2008/layout/HalfCircleOrganizationChart"/>
    <dgm:cxn modelId="{C2EBAAB4-9AFD-6B4D-88E3-E9516068433C}" type="presParOf" srcId="{34F2365D-0603-5642-9700-8622614F3A15}" destId="{5BE53B7A-410A-704A-9942-53B6512CFADA}" srcOrd="0" destOrd="0" presId="urn:microsoft.com/office/officeart/2008/layout/HalfCircleOrganizationChart"/>
    <dgm:cxn modelId="{DBB1293C-8EE0-3D42-89CE-1FB71F286DEC}" type="presParOf" srcId="{34F2365D-0603-5642-9700-8622614F3A15}" destId="{DEE9D3C8-FA77-2442-8F79-7278B6D08F7C}" srcOrd="1" destOrd="0" presId="urn:microsoft.com/office/officeart/2008/layout/HalfCircleOrganizationChart"/>
    <dgm:cxn modelId="{E28F12B5-A88D-9C46-BCC3-04BCA4049F31}" type="presParOf" srcId="{34F2365D-0603-5642-9700-8622614F3A15}" destId="{BEDAD4F6-3677-6247-8E51-F5AC49AE1F1B}" srcOrd="2" destOrd="0" presId="urn:microsoft.com/office/officeart/2008/layout/HalfCircleOrganizationChart"/>
    <dgm:cxn modelId="{73EA513C-C5EA-B549-B6A0-58554C53E0BB}" type="presParOf" srcId="{34F2365D-0603-5642-9700-8622614F3A15}" destId="{C9F86614-EFE4-814A-BC14-52E8131C0482}" srcOrd="3" destOrd="0" presId="urn:microsoft.com/office/officeart/2008/layout/HalfCircleOrganizationChart"/>
    <dgm:cxn modelId="{1E0913AD-D634-1047-8AC4-7B3E9D6982BF}" type="presParOf" srcId="{2F283847-2F32-6142-8B2C-6172CD2407D0}" destId="{87BDC8C7-D55B-7340-A455-966E42E7D674}" srcOrd="1" destOrd="0" presId="urn:microsoft.com/office/officeart/2008/layout/HalfCircleOrganizationChart"/>
    <dgm:cxn modelId="{FD8CEFB3-5174-B74E-8558-18994D852641}" type="presParOf" srcId="{2F283847-2F32-6142-8B2C-6172CD2407D0}" destId="{AA000ECD-C434-2F4C-A42C-E9D99D7D1AA5}" srcOrd="2" destOrd="0" presId="urn:microsoft.com/office/officeart/2008/layout/HalfCircleOrganizationChart"/>
    <dgm:cxn modelId="{064ACDFB-5430-5646-8527-DFF2A94F4902}" type="presParOf" srcId="{890EAB42-B420-6246-9092-DA4B7E7C7B4D}" destId="{68FA3B44-E4F3-DA42-AB5C-8223926839AB}" srcOrd="8" destOrd="0" presId="urn:microsoft.com/office/officeart/2008/layout/HalfCircleOrganizationChart"/>
    <dgm:cxn modelId="{7EB4A2C2-6EB8-3D45-8632-EFCEF78F7954}" type="presParOf" srcId="{890EAB42-B420-6246-9092-DA4B7E7C7B4D}" destId="{5ACE8165-78CB-BA40-9179-F6DD7AF6A84D}" srcOrd="9" destOrd="0" presId="urn:microsoft.com/office/officeart/2008/layout/HalfCircleOrganizationChart"/>
    <dgm:cxn modelId="{FAF587A3-EF69-9E47-9816-FF66353B56BE}" type="presParOf" srcId="{5ACE8165-78CB-BA40-9179-F6DD7AF6A84D}" destId="{8C1ED753-F635-5E4A-826F-EF9AA75080DB}" srcOrd="0" destOrd="0" presId="urn:microsoft.com/office/officeart/2008/layout/HalfCircleOrganizationChart"/>
    <dgm:cxn modelId="{D5E6A124-857C-0D4F-B0CC-B3F462BA6F65}" type="presParOf" srcId="{8C1ED753-F635-5E4A-826F-EF9AA75080DB}" destId="{3F5D4DAA-C09B-E14E-B916-89ABCC324447}" srcOrd="0" destOrd="0" presId="urn:microsoft.com/office/officeart/2008/layout/HalfCircleOrganizationChart"/>
    <dgm:cxn modelId="{E93BE541-610F-A74B-80E2-C55F771753BE}" type="presParOf" srcId="{8C1ED753-F635-5E4A-826F-EF9AA75080DB}" destId="{A540DA81-0E66-E14C-A3F2-EEC0ED1380E6}" srcOrd="1" destOrd="0" presId="urn:microsoft.com/office/officeart/2008/layout/HalfCircleOrganizationChart"/>
    <dgm:cxn modelId="{456D77E7-1552-A544-985C-94A6BF4B1814}" type="presParOf" srcId="{8C1ED753-F635-5E4A-826F-EF9AA75080DB}" destId="{C64CAB16-3F6B-6E4B-9AEB-B9A0A94C4435}" srcOrd="2" destOrd="0" presId="urn:microsoft.com/office/officeart/2008/layout/HalfCircleOrganizationChart"/>
    <dgm:cxn modelId="{AC3291CB-0E93-B24E-B15D-905CE606FF77}" type="presParOf" srcId="{8C1ED753-F635-5E4A-826F-EF9AA75080DB}" destId="{EC9438FE-5642-8A44-96D8-B689845B762B}" srcOrd="3" destOrd="0" presId="urn:microsoft.com/office/officeart/2008/layout/HalfCircleOrganizationChart"/>
    <dgm:cxn modelId="{48C01E49-CC05-5C41-8144-554D90A86DF9}" type="presParOf" srcId="{5ACE8165-78CB-BA40-9179-F6DD7AF6A84D}" destId="{3C82DE23-A093-2C4B-B435-225578A9DEEF}" srcOrd="1" destOrd="0" presId="urn:microsoft.com/office/officeart/2008/layout/HalfCircleOrganizationChart"/>
    <dgm:cxn modelId="{41050649-AE81-6743-B21F-6568E5208B2D}" type="presParOf" srcId="{5ACE8165-78CB-BA40-9179-F6DD7AF6A84D}" destId="{7547CBAD-1AAF-8346-8D10-3D6BF6A3B095}" srcOrd="2" destOrd="0" presId="urn:microsoft.com/office/officeart/2008/layout/HalfCircleOrganizationChart"/>
    <dgm:cxn modelId="{950BFCB9-408F-104B-A1AE-5BE797C83950}" type="presParOf" srcId="{890EAB42-B420-6246-9092-DA4B7E7C7B4D}" destId="{A4F38583-A553-8549-B080-E3E54A6CEDAB}" srcOrd="10" destOrd="0" presId="urn:microsoft.com/office/officeart/2008/layout/HalfCircleOrganizationChart"/>
    <dgm:cxn modelId="{D6E98B8B-D462-A648-9B05-1095C0247E91}" type="presParOf" srcId="{890EAB42-B420-6246-9092-DA4B7E7C7B4D}" destId="{B186AE89-6F68-9D4C-81C4-CFF17F3D8CC2}" srcOrd="11" destOrd="0" presId="urn:microsoft.com/office/officeart/2008/layout/HalfCircleOrganizationChart"/>
    <dgm:cxn modelId="{00E37191-9262-6748-99C2-5FA4C214DF7A}" type="presParOf" srcId="{B186AE89-6F68-9D4C-81C4-CFF17F3D8CC2}" destId="{DDFDDB97-A7CE-464F-839C-B8B4107A3699}" srcOrd="0" destOrd="0" presId="urn:microsoft.com/office/officeart/2008/layout/HalfCircleOrganizationChart"/>
    <dgm:cxn modelId="{2F4609E2-08CF-AE46-AC79-8BD66AA9E236}" type="presParOf" srcId="{DDFDDB97-A7CE-464F-839C-B8B4107A3699}" destId="{603686B1-AA9B-6548-9AB6-F1177550749A}" srcOrd="0" destOrd="0" presId="urn:microsoft.com/office/officeart/2008/layout/HalfCircleOrganizationChart"/>
    <dgm:cxn modelId="{23FFCC73-675B-AC47-A7EC-E44DD58C3043}" type="presParOf" srcId="{DDFDDB97-A7CE-464F-839C-B8B4107A3699}" destId="{AAAE6C2B-6D2A-934A-8E3D-BA40D19D79BE}" srcOrd="1" destOrd="0" presId="urn:microsoft.com/office/officeart/2008/layout/HalfCircleOrganizationChart"/>
    <dgm:cxn modelId="{402CE000-CBAC-8144-8024-2275B79A027D}" type="presParOf" srcId="{DDFDDB97-A7CE-464F-839C-B8B4107A3699}" destId="{A58E9885-4628-6D49-8EB9-59B1FB7B1D18}" srcOrd="2" destOrd="0" presId="urn:microsoft.com/office/officeart/2008/layout/HalfCircleOrganizationChart"/>
    <dgm:cxn modelId="{FA290BC7-5C17-1341-9B05-AB8EAD4C0C29}" type="presParOf" srcId="{DDFDDB97-A7CE-464F-839C-B8B4107A3699}" destId="{A0FE39F1-755A-EF4D-ACF8-80AD0DF43797}" srcOrd="3" destOrd="0" presId="urn:microsoft.com/office/officeart/2008/layout/HalfCircleOrganizationChart"/>
    <dgm:cxn modelId="{B519CDCC-A4D3-A54E-AEB8-48CCE01CCB3A}" type="presParOf" srcId="{B186AE89-6F68-9D4C-81C4-CFF17F3D8CC2}" destId="{A709191F-9E0D-9B45-BA7E-59726E980DF1}" srcOrd="1" destOrd="0" presId="urn:microsoft.com/office/officeart/2008/layout/HalfCircleOrganizationChart"/>
    <dgm:cxn modelId="{8CCB279B-A7DB-594B-BD91-F99C527559F7}" type="presParOf" srcId="{B186AE89-6F68-9D4C-81C4-CFF17F3D8CC2}" destId="{10AC7FF4-8A20-2F44-8DA8-63DFFDFC8324}" srcOrd="2" destOrd="0" presId="urn:microsoft.com/office/officeart/2008/layout/HalfCircleOrganizationChart"/>
    <dgm:cxn modelId="{29EC05B3-7247-EC4D-A0C2-7B2F67874C64}" type="presParOf" srcId="{890EAB42-B420-6246-9092-DA4B7E7C7B4D}" destId="{42A35EC7-5305-DD47-AF8F-B443F2EC2FE8}" srcOrd="12" destOrd="0" presId="urn:microsoft.com/office/officeart/2008/layout/HalfCircleOrganizationChart"/>
    <dgm:cxn modelId="{167B66BB-679A-4547-8022-35AAAE71BA73}" type="presParOf" srcId="{890EAB42-B420-6246-9092-DA4B7E7C7B4D}" destId="{FB758738-CDF3-694A-8FB8-C97AD0BC8014}" srcOrd="13" destOrd="0" presId="urn:microsoft.com/office/officeart/2008/layout/HalfCircleOrganizationChart"/>
    <dgm:cxn modelId="{01954521-4358-9249-8277-35107825F1BF}" type="presParOf" srcId="{FB758738-CDF3-694A-8FB8-C97AD0BC8014}" destId="{409B741E-E429-EE46-8C75-F4C4CC30B86D}" srcOrd="0" destOrd="0" presId="urn:microsoft.com/office/officeart/2008/layout/HalfCircleOrganizationChart"/>
    <dgm:cxn modelId="{4FA7C646-0CAA-C041-859F-EF8D684A1DCB}" type="presParOf" srcId="{409B741E-E429-EE46-8C75-F4C4CC30B86D}" destId="{8B2FE285-31FD-124A-9606-3564E30C98F8}" srcOrd="0" destOrd="0" presId="urn:microsoft.com/office/officeart/2008/layout/HalfCircleOrganizationChart"/>
    <dgm:cxn modelId="{1DA081D8-6B47-8145-8FB5-80A36C763FC7}" type="presParOf" srcId="{409B741E-E429-EE46-8C75-F4C4CC30B86D}" destId="{65EE22EA-0BBF-434A-ACC0-353A7BF1A405}" srcOrd="1" destOrd="0" presId="urn:microsoft.com/office/officeart/2008/layout/HalfCircleOrganizationChart"/>
    <dgm:cxn modelId="{C88D5306-9837-014E-8F85-A8297F279765}" type="presParOf" srcId="{409B741E-E429-EE46-8C75-F4C4CC30B86D}" destId="{9C62D48A-57CB-B246-B17A-14A3A4F34A28}" srcOrd="2" destOrd="0" presId="urn:microsoft.com/office/officeart/2008/layout/HalfCircleOrganizationChart"/>
    <dgm:cxn modelId="{BF6EAC08-0A48-E143-B7EF-26D375998A24}" type="presParOf" srcId="{409B741E-E429-EE46-8C75-F4C4CC30B86D}" destId="{6254DE8A-1027-4444-8954-15B3D363A4F1}" srcOrd="3" destOrd="0" presId="urn:microsoft.com/office/officeart/2008/layout/HalfCircleOrganizationChart"/>
    <dgm:cxn modelId="{B870C7F0-AF44-6D42-9229-F9AC8068E824}" type="presParOf" srcId="{FB758738-CDF3-694A-8FB8-C97AD0BC8014}" destId="{E1B25458-6923-9E49-9FFF-380952788CE6}" srcOrd="1" destOrd="0" presId="urn:microsoft.com/office/officeart/2008/layout/HalfCircleOrganizationChart"/>
    <dgm:cxn modelId="{0D496582-99CF-B042-A190-7690A09E2AF3}" type="presParOf" srcId="{FB758738-CDF3-694A-8FB8-C97AD0BC8014}" destId="{90BDA5A6-D08C-BF48-BB9F-00E54D0CBBC4}" srcOrd="2" destOrd="0" presId="urn:microsoft.com/office/officeart/2008/layout/HalfCircleOrganizationChart"/>
    <dgm:cxn modelId="{F8DD145D-41F5-BF4D-9DDC-CC80B53B718D}" type="presParOf" srcId="{890EAB42-B420-6246-9092-DA4B7E7C7B4D}" destId="{4AC74C4E-D3E6-7F43-80B6-D406F4C51E48}" srcOrd="14" destOrd="0" presId="urn:microsoft.com/office/officeart/2008/layout/HalfCircleOrganizationChart"/>
    <dgm:cxn modelId="{7C9FA0CE-2BEF-234B-80E2-267B2C2919D6}" type="presParOf" srcId="{890EAB42-B420-6246-9092-DA4B7E7C7B4D}" destId="{B39D576D-8393-B34E-8DBE-5132480A133E}" srcOrd="15" destOrd="0" presId="urn:microsoft.com/office/officeart/2008/layout/HalfCircleOrganizationChart"/>
    <dgm:cxn modelId="{2FC030E6-365B-E64F-9D52-C09B1015C5FB}" type="presParOf" srcId="{B39D576D-8393-B34E-8DBE-5132480A133E}" destId="{6416F4B5-AEF9-3C4B-8736-407952FAAC64}" srcOrd="0" destOrd="0" presId="urn:microsoft.com/office/officeart/2008/layout/HalfCircleOrganizationChart"/>
    <dgm:cxn modelId="{204B44F0-D89E-4646-BAAF-F8A682C90439}" type="presParOf" srcId="{6416F4B5-AEF9-3C4B-8736-407952FAAC64}" destId="{F1666CEA-2B16-2049-BCA0-C6AD3D6E53B1}" srcOrd="0" destOrd="0" presId="urn:microsoft.com/office/officeart/2008/layout/HalfCircleOrganizationChart"/>
    <dgm:cxn modelId="{15294B99-863C-2744-B4A4-2DCEAE71B8AF}" type="presParOf" srcId="{6416F4B5-AEF9-3C4B-8736-407952FAAC64}" destId="{37A49C6C-5036-7040-AD45-C2574E20D249}" srcOrd="1" destOrd="0" presId="urn:microsoft.com/office/officeart/2008/layout/HalfCircleOrganizationChart"/>
    <dgm:cxn modelId="{7BF8EEEF-836B-0D4B-849D-5D870BBEB254}" type="presParOf" srcId="{6416F4B5-AEF9-3C4B-8736-407952FAAC64}" destId="{CD10C693-7FF1-5941-A37A-960EBE6B8B37}" srcOrd="2" destOrd="0" presId="urn:microsoft.com/office/officeart/2008/layout/HalfCircleOrganizationChart"/>
    <dgm:cxn modelId="{A6D2194F-E8BE-6540-9687-25BC3B56CEFA}" type="presParOf" srcId="{6416F4B5-AEF9-3C4B-8736-407952FAAC64}" destId="{F83F085B-6571-E240-AC8B-88BDEFD8D922}" srcOrd="3" destOrd="0" presId="urn:microsoft.com/office/officeart/2008/layout/HalfCircleOrganizationChart"/>
    <dgm:cxn modelId="{20E0D8E3-8455-104A-BAE5-5F19DEE35953}" type="presParOf" srcId="{B39D576D-8393-B34E-8DBE-5132480A133E}" destId="{E7FF3309-875E-C146-9E20-B2692FAEE5D0}" srcOrd="1" destOrd="0" presId="urn:microsoft.com/office/officeart/2008/layout/HalfCircleOrganizationChart"/>
    <dgm:cxn modelId="{1DDB4776-D936-E142-AE87-1CADDC82C6F1}" type="presParOf" srcId="{B39D576D-8393-B34E-8DBE-5132480A133E}" destId="{8348BDC7-A0DE-FF48-96D3-88B523F01614}" srcOrd="2" destOrd="0" presId="urn:microsoft.com/office/officeart/2008/layout/HalfCircleOrganizationChart"/>
    <dgm:cxn modelId="{F9C84BA8-C8F4-494E-8C96-87B42D908A29}" type="presParOf" srcId="{890EAB42-B420-6246-9092-DA4B7E7C7B4D}" destId="{FC5F1EAC-324F-AF49-91EA-64181D6F3589}" srcOrd="16" destOrd="0" presId="urn:microsoft.com/office/officeart/2008/layout/HalfCircleOrganizationChart"/>
    <dgm:cxn modelId="{E7E6319F-1BBD-2049-8CBE-CDF8046E1753}" type="presParOf" srcId="{890EAB42-B420-6246-9092-DA4B7E7C7B4D}" destId="{7525AF4A-1234-E648-A335-0D46E82E5921}" srcOrd="17" destOrd="0" presId="urn:microsoft.com/office/officeart/2008/layout/HalfCircleOrganizationChart"/>
    <dgm:cxn modelId="{3E5663E6-3CCB-AF4F-A26B-429ABB9CE9A8}" type="presParOf" srcId="{7525AF4A-1234-E648-A335-0D46E82E5921}" destId="{6A106FB4-6F0A-0548-86A8-736E6A8FBDED}" srcOrd="0" destOrd="0" presId="urn:microsoft.com/office/officeart/2008/layout/HalfCircleOrganizationChart"/>
    <dgm:cxn modelId="{5A6A9BD1-4EB9-A44C-93A7-9FD06CC9FD0A}" type="presParOf" srcId="{6A106FB4-6F0A-0548-86A8-736E6A8FBDED}" destId="{75BA088D-C904-234E-9A2A-44E1B935DC26}" srcOrd="0" destOrd="0" presId="urn:microsoft.com/office/officeart/2008/layout/HalfCircleOrganizationChart"/>
    <dgm:cxn modelId="{F562D53B-0401-AA4D-8AF3-98D12E13605D}" type="presParOf" srcId="{6A106FB4-6F0A-0548-86A8-736E6A8FBDED}" destId="{5B1F7110-7AE5-B942-B52A-E1960EDC892D}" srcOrd="1" destOrd="0" presId="urn:microsoft.com/office/officeart/2008/layout/HalfCircleOrganizationChart"/>
    <dgm:cxn modelId="{B2C11DEF-F7F1-1D43-A52D-0901896B7024}" type="presParOf" srcId="{6A106FB4-6F0A-0548-86A8-736E6A8FBDED}" destId="{C8F02857-FE16-E341-83BB-6507718A8BE5}" srcOrd="2" destOrd="0" presId="urn:microsoft.com/office/officeart/2008/layout/HalfCircleOrganizationChart"/>
    <dgm:cxn modelId="{06BE5358-AB15-EE4C-9B17-C90AAF913AB6}" type="presParOf" srcId="{6A106FB4-6F0A-0548-86A8-736E6A8FBDED}" destId="{1A4371B8-AF41-854B-B682-434DF5C7A3D5}" srcOrd="3" destOrd="0" presId="urn:microsoft.com/office/officeart/2008/layout/HalfCircleOrganizationChart"/>
    <dgm:cxn modelId="{F344E73E-F15A-3A42-9F82-9E2D30D16913}" type="presParOf" srcId="{7525AF4A-1234-E648-A335-0D46E82E5921}" destId="{CAFC2CD0-ED8E-9541-9721-EB35D4CD9812}" srcOrd="1" destOrd="0" presId="urn:microsoft.com/office/officeart/2008/layout/HalfCircleOrganizationChart"/>
    <dgm:cxn modelId="{59F828F9-6509-4B41-93A3-C3D659FED3A7}" type="presParOf" srcId="{7525AF4A-1234-E648-A335-0D46E82E5921}" destId="{8EAF4393-7F61-4D46-9F85-5F9F4341FD1C}" srcOrd="2" destOrd="0" presId="urn:microsoft.com/office/officeart/2008/layout/HalfCircleOrganizationChart"/>
    <dgm:cxn modelId="{DB3A07DD-1ED1-E642-ABF8-264EE7A393EB}" type="presParOf" srcId="{890EAB42-B420-6246-9092-DA4B7E7C7B4D}" destId="{B829C145-8F92-5640-B547-18421D9F89F8}" srcOrd="18" destOrd="0" presId="urn:microsoft.com/office/officeart/2008/layout/HalfCircleOrganizationChart"/>
    <dgm:cxn modelId="{F814B7A4-8AEE-794D-8ED2-3ACCABE04C7C}" type="presParOf" srcId="{890EAB42-B420-6246-9092-DA4B7E7C7B4D}" destId="{7670DE96-B0AE-234E-A9E2-BBCA05F134DF}" srcOrd="19" destOrd="0" presId="urn:microsoft.com/office/officeart/2008/layout/HalfCircleOrganizationChart"/>
    <dgm:cxn modelId="{6819EE45-0300-884E-9B9B-EED7640D085F}" type="presParOf" srcId="{7670DE96-B0AE-234E-A9E2-BBCA05F134DF}" destId="{6BF3F09C-5238-7248-A52B-730DA1411BB9}" srcOrd="0" destOrd="0" presId="urn:microsoft.com/office/officeart/2008/layout/HalfCircleOrganizationChart"/>
    <dgm:cxn modelId="{D441E8C0-4E83-8845-B3BB-C0A3B0866560}" type="presParOf" srcId="{6BF3F09C-5238-7248-A52B-730DA1411BB9}" destId="{E7A76DD6-BD4D-9641-813D-88BB26280B02}" srcOrd="0" destOrd="0" presId="urn:microsoft.com/office/officeart/2008/layout/HalfCircleOrganizationChart"/>
    <dgm:cxn modelId="{5B4A7956-4CDD-8D42-877B-0912207E12E1}" type="presParOf" srcId="{6BF3F09C-5238-7248-A52B-730DA1411BB9}" destId="{C8EB360D-A987-104D-B43D-ED06CE223EF4}" srcOrd="1" destOrd="0" presId="urn:microsoft.com/office/officeart/2008/layout/HalfCircleOrganizationChart"/>
    <dgm:cxn modelId="{172BF26A-5181-9346-9B90-DA23CDC7F56E}" type="presParOf" srcId="{6BF3F09C-5238-7248-A52B-730DA1411BB9}" destId="{645900D3-0B64-DD47-85A0-B5BEAC2B5E9A}" srcOrd="2" destOrd="0" presId="urn:microsoft.com/office/officeart/2008/layout/HalfCircleOrganizationChart"/>
    <dgm:cxn modelId="{E3888004-BB5D-FC4E-8396-01D2FA7C0008}" type="presParOf" srcId="{6BF3F09C-5238-7248-A52B-730DA1411BB9}" destId="{B229C545-1C3A-8B43-A6C3-D6A1D3A1CD9E}" srcOrd="3" destOrd="0" presId="urn:microsoft.com/office/officeart/2008/layout/HalfCircleOrganizationChart"/>
    <dgm:cxn modelId="{8B14F7D1-1DFE-DA45-8CC3-38CD0CCC2653}" type="presParOf" srcId="{7670DE96-B0AE-234E-A9E2-BBCA05F134DF}" destId="{459D8379-8FE8-CC42-AF6E-6F8B542B8E3C}" srcOrd="1" destOrd="0" presId="urn:microsoft.com/office/officeart/2008/layout/HalfCircleOrganizationChart"/>
    <dgm:cxn modelId="{FB0AE549-4518-A84B-BA7E-F68D7B5BE1C2}" type="presParOf" srcId="{7670DE96-B0AE-234E-A9E2-BBCA05F134DF}" destId="{7C5A7DFB-6FA7-E74B-BACC-F44ADE69F42C}" srcOrd="2" destOrd="0" presId="urn:microsoft.com/office/officeart/2008/layout/HalfCircleOrganizationChart"/>
    <dgm:cxn modelId="{FB9D572C-4671-4B47-B6F5-8D573582422A}" type="presParOf" srcId="{DE94DFB6-84D8-6F45-B7DB-F0E883CC0E6D}" destId="{5C2111F7-B2DE-6344-ADBE-B0C920C47CFC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9C145-8F92-5640-B547-18421D9F89F8}">
      <dsp:nvSpPr>
        <dsp:cNvPr id="0" name=""/>
        <dsp:cNvSpPr/>
      </dsp:nvSpPr>
      <dsp:spPr>
        <a:xfrm>
          <a:off x="22859999" y="2921445"/>
          <a:ext cx="19638789" cy="757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709"/>
              </a:lnTo>
              <a:lnTo>
                <a:pt x="19638789" y="378709"/>
              </a:lnTo>
              <a:lnTo>
                <a:pt x="19638789" y="7574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F1EAC-324F-AF49-91EA-64181D6F3589}">
      <dsp:nvSpPr>
        <dsp:cNvPr id="0" name=""/>
        <dsp:cNvSpPr/>
      </dsp:nvSpPr>
      <dsp:spPr>
        <a:xfrm>
          <a:off x="22859999" y="2921445"/>
          <a:ext cx="15274614" cy="757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709"/>
              </a:lnTo>
              <a:lnTo>
                <a:pt x="15274614" y="378709"/>
              </a:lnTo>
              <a:lnTo>
                <a:pt x="15274614" y="7574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C74C4E-D3E6-7F43-80B6-D406F4C51E48}">
      <dsp:nvSpPr>
        <dsp:cNvPr id="0" name=""/>
        <dsp:cNvSpPr/>
      </dsp:nvSpPr>
      <dsp:spPr>
        <a:xfrm>
          <a:off x="22859999" y="2921445"/>
          <a:ext cx="10910438" cy="757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709"/>
              </a:lnTo>
              <a:lnTo>
                <a:pt x="10910438" y="378709"/>
              </a:lnTo>
              <a:lnTo>
                <a:pt x="10910438" y="7574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35EC7-5305-DD47-AF8F-B443F2EC2FE8}">
      <dsp:nvSpPr>
        <dsp:cNvPr id="0" name=""/>
        <dsp:cNvSpPr/>
      </dsp:nvSpPr>
      <dsp:spPr>
        <a:xfrm>
          <a:off x="22859999" y="2921445"/>
          <a:ext cx="6546263" cy="757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709"/>
              </a:lnTo>
              <a:lnTo>
                <a:pt x="6546263" y="378709"/>
              </a:lnTo>
              <a:lnTo>
                <a:pt x="6546263" y="7574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38583-A553-8549-B080-E3E54A6CEDAB}">
      <dsp:nvSpPr>
        <dsp:cNvPr id="0" name=""/>
        <dsp:cNvSpPr/>
      </dsp:nvSpPr>
      <dsp:spPr>
        <a:xfrm>
          <a:off x="22859999" y="2921445"/>
          <a:ext cx="2182087" cy="757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709"/>
              </a:lnTo>
              <a:lnTo>
                <a:pt x="2182087" y="378709"/>
              </a:lnTo>
              <a:lnTo>
                <a:pt x="2182087" y="7574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A3B44-E4F3-DA42-AB5C-8223926839AB}">
      <dsp:nvSpPr>
        <dsp:cNvPr id="0" name=""/>
        <dsp:cNvSpPr/>
      </dsp:nvSpPr>
      <dsp:spPr>
        <a:xfrm>
          <a:off x="20677912" y="2921445"/>
          <a:ext cx="2182087" cy="757418"/>
        </a:xfrm>
        <a:custGeom>
          <a:avLst/>
          <a:gdLst/>
          <a:ahLst/>
          <a:cxnLst/>
          <a:rect l="0" t="0" r="0" b="0"/>
          <a:pathLst>
            <a:path>
              <a:moveTo>
                <a:pt x="2182087" y="0"/>
              </a:moveTo>
              <a:lnTo>
                <a:pt x="2182087" y="378709"/>
              </a:lnTo>
              <a:lnTo>
                <a:pt x="0" y="378709"/>
              </a:lnTo>
              <a:lnTo>
                <a:pt x="0" y="7574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D6F22-24A1-BA4E-871E-CD7088CF6C92}">
      <dsp:nvSpPr>
        <dsp:cNvPr id="0" name=""/>
        <dsp:cNvSpPr/>
      </dsp:nvSpPr>
      <dsp:spPr>
        <a:xfrm>
          <a:off x="16313736" y="2921445"/>
          <a:ext cx="6546263" cy="757418"/>
        </a:xfrm>
        <a:custGeom>
          <a:avLst/>
          <a:gdLst/>
          <a:ahLst/>
          <a:cxnLst/>
          <a:rect l="0" t="0" r="0" b="0"/>
          <a:pathLst>
            <a:path>
              <a:moveTo>
                <a:pt x="6546263" y="0"/>
              </a:moveTo>
              <a:lnTo>
                <a:pt x="6546263" y="378709"/>
              </a:lnTo>
              <a:lnTo>
                <a:pt x="0" y="378709"/>
              </a:lnTo>
              <a:lnTo>
                <a:pt x="0" y="7574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A1C4AB-2A93-314A-8F7A-8E46A9127D00}">
      <dsp:nvSpPr>
        <dsp:cNvPr id="0" name=""/>
        <dsp:cNvSpPr/>
      </dsp:nvSpPr>
      <dsp:spPr>
        <a:xfrm>
          <a:off x="11949561" y="2921445"/>
          <a:ext cx="10910438" cy="757418"/>
        </a:xfrm>
        <a:custGeom>
          <a:avLst/>
          <a:gdLst/>
          <a:ahLst/>
          <a:cxnLst/>
          <a:rect l="0" t="0" r="0" b="0"/>
          <a:pathLst>
            <a:path>
              <a:moveTo>
                <a:pt x="10910438" y="0"/>
              </a:moveTo>
              <a:lnTo>
                <a:pt x="10910438" y="378709"/>
              </a:lnTo>
              <a:lnTo>
                <a:pt x="0" y="378709"/>
              </a:lnTo>
              <a:lnTo>
                <a:pt x="0" y="7574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56B9A-839A-3F4F-9F77-131B8AC4BF43}">
      <dsp:nvSpPr>
        <dsp:cNvPr id="0" name=""/>
        <dsp:cNvSpPr/>
      </dsp:nvSpPr>
      <dsp:spPr>
        <a:xfrm>
          <a:off x="7585385" y="2921445"/>
          <a:ext cx="15274614" cy="757418"/>
        </a:xfrm>
        <a:custGeom>
          <a:avLst/>
          <a:gdLst/>
          <a:ahLst/>
          <a:cxnLst/>
          <a:rect l="0" t="0" r="0" b="0"/>
          <a:pathLst>
            <a:path>
              <a:moveTo>
                <a:pt x="15274614" y="0"/>
              </a:moveTo>
              <a:lnTo>
                <a:pt x="15274614" y="378709"/>
              </a:lnTo>
              <a:lnTo>
                <a:pt x="0" y="378709"/>
              </a:lnTo>
              <a:lnTo>
                <a:pt x="0" y="7574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32895-8076-784E-9AA3-EDE35FB94E45}">
      <dsp:nvSpPr>
        <dsp:cNvPr id="0" name=""/>
        <dsp:cNvSpPr/>
      </dsp:nvSpPr>
      <dsp:spPr>
        <a:xfrm>
          <a:off x="3221210" y="2921445"/>
          <a:ext cx="19638789" cy="757418"/>
        </a:xfrm>
        <a:custGeom>
          <a:avLst/>
          <a:gdLst/>
          <a:ahLst/>
          <a:cxnLst/>
          <a:rect l="0" t="0" r="0" b="0"/>
          <a:pathLst>
            <a:path>
              <a:moveTo>
                <a:pt x="19638789" y="0"/>
              </a:moveTo>
              <a:lnTo>
                <a:pt x="19638789" y="378709"/>
              </a:lnTo>
              <a:lnTo>
                <a:pt x="0" y="378709"/>
              </a:lnTo>
              <a:lnTo>
                <a:pt x="0" y="7574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7F801-167D-A244-A47D-74CD5614C397}">
      <dsp:nvSpPr>
        <dsp:cNvPr id="0" name=""/>
        <dsp:cNvSpPr/>
      </dsp:nvSpPr>
      <dsp:spPr>
        <a:xfrm>
          <a:off x="13136274" y="4156"/>
          <a:ext cx="19447451" cy="2917289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E4C0F-A311-884B-9F9D-B58DD736BAC6}">
      <dsp:nvSpPr>
        <dsp:cNvPr id="0" name=""/>
        <dsp:cNvSpPr/>
      </dsp:nvSpPr>
      <dsp:spPr>
        <a:xfrm>
          <a:off x="13136274" y="4156"/>
          <a:ext cx="19447451" cy="2917289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845BE-EB05-1E4A-9AC8-E8C2CADA537E}">
      <dsp:nvSpPr>
        <dsp:cNvPr id="0" name=""/>
        <dsp:cNvSpPr/>
      </dsp:nvSpPr>
      <dsp:spPr>
        <a:xfrm>
          <a:off x="3412548" y="529268"/>
          <a:ext cx="38894902" cy="186706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025" tIns="73025" rIns="73025" bIns="73025" numCol="1" spcCol="1270" anchor="ctr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0" kern="1200" dirty="0" smtClean="0">
              <a:solidFill>
                <a:srgbClr val="9B2EFF"/>
              </a:solidFill>
            </a:rPr>
            <a:t>Historical Celebration – </a:t>
          </a:r>
          <a:r>
            <a:rPr lang="en-US" sz="11500" kern="1200" dirty="0" smtClean="0"/>
            <a:t>2008 – 2017 </a:t>
          </a:r>
          <a:r>
            <a:rPr lang="en-US" sz="11500" kern="1200" dirty="0" smtClean="0">
              <a:solidFill>
                <a:srgbClr val="9B2EFF"/>
              </a:solidFill>
            </a:rPr>
            <a:t>– 60 </a:t>
          </a:r>
          <a:r>
            <a:rPr lang="en-US" sz="11500" kern="1200" dirty="0" err="1" smtClean="0">
              <a:solidFill>
                <a:srgbClr val="9B2EFF"/>
              </a:solidFill>
            </a:rPr>
            <a:t>yrs</a:t>
          </a:r>
          <a:r>
            <a:rPr lang="en-US" sz="11500" kern="1200" dirty="0" smtClean="0">
              <a:solidFill>
                <a:srgbClr val="9B2EFF"/>
              </a:solidFill>
            </a:rPr>
            <a:t> UV Astronomy </a:t>
          </a:r>
          <a:r>
            <a:rPr lang="en-US" sz="11500" kern="1200" dirty="0" smtClean="0"/>
            <a:t> </a:t>
          </a:r>
          <a:endParaRPr lang="en-US" sz="11500" kern="1200" dirty="0"/>
        </a:p>
      </dsp:txBody>
      <dsp:txXfrm>
        <a:off x="3412548" y="529268"/>
        <a:ext cx="38894902" cy="1867064"/>
      </dsp:txXfrm>
    </dsp:sp>
    <dsp:sp modelId="{2C3D6589-02E9-5C4D-B9C2-B3F53EF3C21B}">
      <dsp:nvSpPr>
        <dsp:cNvPr id="0" name=""/>
        <dsp:cNvSpPr/>
      </dsp:nvSpPr>
      <dsp:spPr>
        <a:xfrm>
          <a:off x="2319521" y="3678864"/>
          <a:ext cx="1803378" cy="1803378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2B95B-D4DF-114A-B22B-E28161C6F9D0}">
      <dsp:nvSpPr>
        <dsp:cNvPr id="0" name=""/>
        <dsp:cNvSpPr/>
      </dsp:nvSpPr>
      <dsp:spPr>
        <a:xfrm>
          <a:off x="2319521" y="3678864"/>
          <a:ext cx="1803378" cy="1803378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4E723-7AE1-084F-8625-17A4C4AD3C38}">
      <dsp:nvSpPr>
        <dsp:cNvPr id="0" name=""/>
        <dsp:cNvSpPr/>
      </dsp:nvSpPr>
      <dsp:spPr>
        <a:xfrm>
          <a:off x="1417832" y="4003472"/>
          <a:ext cx="3606756" cy="115416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2008</a:t>
          </a:r>
          <a:endParaRPr lang="en-US" sz="6500" kern="1200" dirty="0"/>
        </a:p>
      </dsp:txBody>
      <dsp:txXfrm>
        <a:off x="1417832" y="4003472"/>
        <a:ext cx="3606756" cy="1154162"/>
      </dsp:txXfrm>
    </dsp:sp>
    <dsp:sp modelId="{9FB31486-FE42-AC4C-B251-B5ACA28FDFEC}">
      <dsp:nvSpPr>
        <dsp:cNvPr id="0" name=""/>
        <dsp:cNvSpPr/>
      </dsp:nvSpPr>
      <dsp:spPr>
        <a:xfrm>
          <a:off x="6683696" y="3678864"/>
          <a:ext cx="1803378" cy="1803378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56BCE-161A-7048-A110-BABA385CFB16}">
      <dsp:nvSpPr>
        <dsp:cNvPr id="0" name=""/>
        <dsp:cNvSpPr/>
      </dsp:nvSpPr>
      <dsp:spPr>
        <a:xfrm>
          <a:off x="6683696" y="3678864"/>
          <a:ext cx="1803378" cy="1803378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C5524-873A-D540-9B34-A6CA707CC2DD}">
      <dsp:nvSpPr>
        <dsp:cNvPr id="0" name=""/>
        <dsp:cNvSpPr/>
      </dsp:nvSpPr>
      <dsp:spPr>
        <a:xfrm>
          <a:off x="5782007" y="4003472"/>
          <a:ext cx="3606756" cy="115416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2009</a:t>
          </a:r>
          <a:endParaRPr lang="en-US" sz="6500" kern="1200" dirty="0"/>
        </a:p>
      </dsp:txBody>
      <dsp:txXfrm>
        <a:off x="5782007" y="4003472"/>
        <a:ext cx="3606756" cy="1154162"/>
      </dsp:txXfrm>
    </dsp:sp>
    <dsp:sp modelId="{CC17DBAE-3F49-8244-84D0-1D57B0AB8CA8}">
      <dsp:nvSpPr>
        <dsp:cNvPr id="0" name=""/>
        <dsp:cNvSpPr/>
      </dsp:nvSpPr>
      <dsp:spPr>
        <a:xfrm>
          <a:off x="11047872" y="3678864"/>
          <a:ext cx="1803378" cy="1803378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F71A0-376B-314F-B1FE-AE175B67155E}">
      <dsp:nvSpPr>
        <dsp:cNvPr id="0" name=""/>
        <dsp:cNvSpPr/>
      </dsp:nvSpPr>
      <dsp:spPr>
        <a:xfrm>
          <a:off x="11047872" y="3678864"/>
          <a:ext cx="1803378" cy="1803378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892C8-8205-7E48-A069-DE79A54DB8A5}">
      <dsp:nvSpPr>
        <dsp:cNvPr id="0" name=""/>
        <dsp:cNvSpPr/>
      </dsp:nvSpPr>
      <dsp:spPr>
        <a:xfrm>
          <a:off x="10146183" y="4003472"/>
          <a:ext cx="3606756" cy="115416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2010</a:t>
          </a:r>
          <a:endParaRPr lang="en-US" sz="6500" kern="1200" dirty="0"/>
        </a:p>
      </dsp:txBody>
      <dsp:txXfrm>
        <a:off x="10146183" y="4003472"/>
        <a:ext cx="3606756" cy="1154162"/>
      </dsp:txXfrm>
    </dsp:sp>
    <dsp:sp modelId="{DEE9D3C8-FA77-2442-8F79-7278B6D08F7C}">
      <dsp:nvSpPr>
        <dsp:cNvPr id="0" name=""/>
        <dsp:cNvSpPr/>
      </dsp:nvSpPr>
      <dsp:spPr>
        <a:xfrm>
          <a:off x="15412047" y="3678864"/>
          <a:ext cx="1803378" cy="1803378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AD4F6-3677-6247-8E51-F5AC49AE1F1B}">
      <dsp:nvSpPr>
        <dsp:cNvPr id="0" name=""/>
        <dsp:cNvSpPr/>
      </dsp:nvSpPr>
      <dsp:spPr>
        <a:xfrm>
          <a:off x="15412047" y="3678864"/>
          <a:ext cx="1803378" cy="1803378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53B7A-410A-704A-9942-53B6512CFADA}">
      <dsp:nvSpPr>
        <dsp:cNvPr id="0" name=""/>
        <dsp:cNvSpPr/>
      </dsp:nvSpPr>
      <dsp:spPr>
        <a:xfrm>
          <a:off x="14510358" y="4003472"/>
          <a:ext cx="3606756" cy="115416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2011</a:t>
          </a:r>
          <a:endParaRPr lang="en-US" sz="6500" kern="1200" dirty="0"/>
        </a:p>
      </dsp:txBody>
      <dsp:txXfrm>
        <a:off x="14510358" y="4003472"/>
        <a:ext cx="3606756" cy="1154162"/>
      </dsp:txXfrm>
    </dsp:sp>
    <dsp:sp modelId="{A540DA81-0E66-E14C-A3F2-EEC0ED1380E6}">
      <dsp:nvSpPr>
        <dsp:cNvPr id="0" name=""/>
        <dsp:cNvSpPr/>
      </dsp:nvSpPr>
      <dsp:spPr>
        <a:xfrm>
          <a:off x="19776223" y="3678864"/>
          <a:ext cx="1803378" cy="1803378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CAB16-3F6B-6E4B-9AEB-B9A0A94C4435}">
      <dsp:nvSpPr>
        <dsp:cNvPr id="0" name=""/>
        <dsp:cNvSpPr/>
      </dsp:nvSpPr>
      <dsp:spPr>
        <a:xfrm>
          <a:off x="19776223" y="3678864"/>
          <a:ext cx="1803378" cy="1803378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D4DAA-C09B-E14E-B916-89ABCC324447}">
      <dsp:nvSpPr>
        <dsp:cNvPr id="0" name=""/>
        <dsp:cNvSpPr/>
      </dsp:nvSpPr>
      <dsp:spPr>
        <a:xfrm>
          <a:off x="18874533" y="4003472"/>
          <a:ext cx="3606756" cy="115416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2012</a:t>
          </a:r>
          <a:endParaRPr lang="en-US" sz="6500" kern="1200" dirty="0"/>
        </a:p>
      </dsp:txBody>
      <dsp:txXfrm>
        <a:off x="18874533" y="4003472"/>
        <a:ext cx="3606756" cy="1154162"/>
      </dsp:txXfrm>
    </dsp:sp>
    <dsp:sp modelId="{AAAE6C2B-6D2A-934A-8E3D-BA40D19D79BE}">
      <dsp:nvSpPr>
        <dsp:cNvPr id="0" name=""/>
        <dsp:cNvSpPr/>
      </dsp:nvSpPr>
      <dsp:spPr>
        <a:xfrm>
          <a:off x="24140398" y="3678864"/>
          <a:ext cx="1803378" cy="1803378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E9885-4628-6D49-8EB9-59B1FB7B1D18}">
      <dsp:nvSpPr>
        <dsp:cNvPr id="0" name=""/>
        <dsp:cNvSpPr/>
      </dsp:nvSpPr>
      <dsp:spPr>
        <a:xfrm>
          <a:off x="24140398" y="3678864"/>
          <a:ext cx="1803378" cy="1803378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3686B1-AA9B-6548-9AB6-F1177550749A}">
      <dsp:nvSpPr>
        <dsp:cNvPr id="0" name=""/>
        <dsp:cNvSpPr/>
      </dsp:nvSpPr>
      <dsp:spPr>
        <a:xfrm>
          <a:off x="23238709" y="4003472"/>
          <a:ext cx="3606756" cy="115416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2013</a:t>
          </a:r>
          <a:endParaRPr lang="en-US" sz="6500" kern="1200" dirty="0"/>
        </a:p>
      </dsp:txBody>
      <dsp:txXfrm>
        <a:off x="23238709" y="4003472"/>
        <a:ext cx="3606756" cy="1154162"/>
      </dsp:txXfrm>
    </dsp:sp>
    <dsp:sp modelId="{65EE22EA-0BBF-434A-ACC0-353A7BF1A405}">
      <dsp:nvSpPr>
        <dsp:cNvPr id="0" name=""/>
        <dsp:cNvSpPr/>
      </dsp:nvSpPr>
      <dsp:spPr>
        <a:xfrm>
          <a:off x="28504574" y="3678864"/>
          <a:ext cx="1803378" cy="1803378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2D48A-57CB-B246-B17A-14A3A4F34A28}">
      <dsp:nvSpPr>
        <dsp:cNvPr id="0" name=""/>
        <dsp:cNvSpPr/>
      </dsp:nvSpPr>
      <dsp:spPr>
        <a:xfrm>
          <a:off x="28504574" y="3678864"/>
          <a:ext cx="1803378" cy="1803378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2FE285-31FD-124A-9606-3564E30C98F8}">
      <dsp:nvSpPr>
        <dsp:cNvPr id="0" name=""/>
        <dsp:cNvSpPr/>
      </dsp:nvSpPr>
      <dsp:spPr>
        <a:xfrm>
          <a:off x="27602884" y="4003472"/>
          <a:ext cx="3606756" cy="115416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2014</a:t>
          </a:r>
          <a:endParaRPr lang="en-US" sz="6500" kern="1200" dirty="0"/>
        </a:p>
      </dsp:txBody>
      <dsp:txXfrm>
        <a:off x="27602884" y="4003472"/>
        <a:ext cx="3606756" cy="1154162"/>
      </dsp:txXfrm>
    </dsp:sp>
    <dsp:sp modelId="{37A49C6C-5036-7040-AD45-C2574E20D249}">
      <dsp:nvSpPr>
        <dsp:cNvPr id="0" name=""/>
        <dsp:cNvSpPr/>
      </dsp:nvSpPr>
      <dsp:spPr>
        <a:xfrm>
          <a:off x="32868749" y="3678864"/>
          <a:ext cx="1803378" cy="1803378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0C693-7FF1-5941-A37A-960EBE6B8B37}">
      <dsp:nvSpPr>
        <dsp:cNvPr id="0" name=""/>
        <dsp:cNvSpPr/>
      </dsp:nvSpPr>
      <dsp:spPr>
        <a:xfrm>
          <a:off x="32868749" y="3678864"/>
          <a:ext cx="1803378" cy="1803378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666CEA-2B16-2049-BCA0-C6AD3D6E53B1}">
      <dsp:nvSpPr>
        <dsp:cNvPr id="0" name=""/>
        <dsp:cNvSpPr/>
      </dsp:nvSpPr>
      <dsp:spPr>
        <a:xfrm>
          <a:off x="31967060" y="4003472"/>
          <a:ext cx="3606756" cy="115416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2015</a:t>
          </a:r>
          <a:endParaRPr lang="en-US" sz="6500" kern="1200" dirty="0"/>
        </a:p>
      </dsp:txBody>
      <dsp:txXfrm>
        <a:off x="31967060" y="4003472"/>
        <a:ext cx="3606756" cy="1154162"/>
      </dsp:txXfrm>
    </dsp:sp>
    <dsp:sp modelId="{5B1F7110-7AE5-B942-B52A-E1960EDC892D}">
      <dsp:nvSpPr>
        <dsp:cNvPr id="0" name=""/>
        <dsp:cNvSpPr/>
      </dsp:nvSpPr>
      <dsp:spPr>
        <a:xfrm>
          <a:off x="37232925" y="3678864"/>
          <a:ext cx="1803378" cy="1803378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02857-FE16-E341-83BB-6507718A8BE5}">
      <dsp:nvSpPr>
        <dsp:cNvPr id="0" name=""/>
        <dsp:cNvSpPr/>
      </dsp:nvSpPr>
      <dsp:spPr>
        <a:xfrm>
          <a:off x="37232925" y="3678864"/>
          <a:ext cx="1803378" cy="1803378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BA088D-C904-234E-9A2A-44E1B935DC26}">
      <dsp:nvSpPr>
        <dsp:cNvPr id="0" name=""/>
        <dsp:cNvSpPr/>
      </dsp:nvSpPr>
      <dsp:spPr>
        <a:xfrm>
          <a:off x="36331235" y="4003472"/>
          <a:ext cx="3606756" cy="115416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2016</a:t>
          </a:r>
          <a:endParaRPr lang="en-US" sz="6500" kern="1200" dirty="0"/>
        </a:p>
      </dsp:txBody>
      <dsp:txXfrm>
        <a:off x="36331235" y="4003472"/>
        <a:ext cx="3606756" cy="1154162"/>
      </dsp:txXfrm>
    </dsp:sp>
    <dsp:sp modelId="{C8EB360D-A987-104D-B43D-ED06CE223EF4}">
      <dsp:nvSpPr>
        <dsp:cNvPr id="0" name=""/>
        <dsp:cNvSpPr/>
      </dsp:nvSpPr>
      <dsp:spPr>
        <a:xfrm>
          <a:off x="41597100" y="3678864"/>
          <a:ext cx="1803378" cy="1803378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5900D3-0B64-DD47-85A0-B5BEAC2B5E9A}">
      <dsp:nvSpPr>
        <dsp:cNvPr id="0" name=""/>
        <dsp:cNvSpPr/>
      </dsp:nvSpPr>
      <dsp:spPr>
        <a:xfrm>
          <a:off x="41597100" y="3678864"/>
          <a:ext cx="1803378" cy="1803378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76DD6-BD4D-9641-813D-88BB26280B02}">
      <dsp:nvSpPr>
        <dsp:cNvPr id="0" name=""/>
        <dsp:cNvSpPr/>
      </dsp:nvSpPr>
      <dsp:spPr>
        <a:xfrm>
          <a:off x="40695411" y="4003472"/>
          <a:ext cx="3606756" cy="115416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2017</a:t>
          </a:r>
          <a:endParaRPr lang="en-US" sz="6500" kern="1200" dirty="0"/>
        </a:p>
      </dsp:txBody>
      <dsp:txXfrm>
        <a:off x="40695411" y="4003472"/>
        <a:ext cx="3606756" cy="1154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A3D68-5203-5045-A03D-4FC342AC9FD8}" type="datetimeFigureOut">
              <a:rPr lang="en-US" smtClean="0"/>
              <a:t>4/24/17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E9F5D-9AB9-5349-9E35-558DFA119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35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1930383"/>
            <a:ext cx="43525440" cy="8232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21762720"/>
            <a:ext cx="35844480" cy="9814560"/>
          </a:xfrm>
        </p:spPr>
        <p:txBody>
          <a:bodyPr/>
          <a:lstStyle>
            <a:lvl1pPr marL="0" indent="0" algn="ctr">
              <a:buNone/>
              <a:defRPr/>
            </a:lvl1pPr>
            <a:lvl2pPr marL="2560320" indent="0" algn="ctr">
              <a:buNone/>
              <a:defRPr/>
            </a:lvl2pPr>
            <a:lvl3pPr marL="5120640" indent="0" algn="ctr">
              <a:buNone/>
              <a:defRPr/>
            </a:lvl3pPr>
            <a:lvl4pPr marL="7680960" indent="0" algn="ctr">
              <a:buNone/>
              <a:defRPr/>
            </a:lvl4pPr>
            <a:lvl5pPr marL="10241280" indent="0" algn="ctr">
              <a:buNone/>
              <a:defRPr/>
            </a:lvl5pPr>
            <a:lvl6pPr marL="12801600" indent="0" algn="ctr">
              <a:buNone/>
              <a:defRPr/>
            </a:lvl6pPr>
            <a:lvl7pPr marL="15361920" indent="0" algn="ctr">
              <a:buNone/>
              <a:defRPr/>
            </a:lvl7pPr>
            <a:lvl8pPr marL="17922240" indent="0" algn="ctr">
              <a:buNone/>
              <a:defRPr/>
            </a:lvl8pPr>
            <a:lvl9pPr marL="2048256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04C91-8D06-C54A-891A-345140DF2CD0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9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C9851-8B64-B24D-A30E-F1E9F54EC8A6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9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4560" y="3413760"/>
            <a:ext cx="10881360" cy="307238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0480" y="3413760"/>
            <a:ext cx="31790640" cy="307238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AD5DC-1A99-1E42-B2CD-B9AD7F84C225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30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74FCB-DA84-B14D-8BC1-B307FF69FBAE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38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4678643"/>
            <a:ext cx="43525440" cy="7627620"/>
          </a:xfrm>
        </p:spPr>
        <p:txBody>
          <a:bodyPr anchor="t"/>
          <a:lstStyle>
            <a:lvl1pPr algn="l">
              <a:defRPr sz="22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6277596"/>
            <a:ext cx="43525440" cy="8401047"/>
          </a:xfrm>
        </p:spPr>
        <p:txBody>
          <a:bodyPr anchor="b"/>
          <a:lstStyle>
            <a:lvl1pPr marL="0" indent="0">
              <a:buNone/>
              <a:defRPr sz="11200"/>
            </a:lvl1pPr>
            <a:lvl2pPr marL="2560320" indent="0">
              <a:buNone/>
              <a:defRPr sz="10100"/>
            </a:lvl2pPr>
            <a:lvl3pPr marL="5120640" indent="0">
              <a:buNone/>
              <a:defRPr sz="9000"/>
            </a:lvl3pPr>
            <a:lvl4pPr marL="7680960" indent="0">
              <a:buNone/>
              <a:defRPr sz="7800"/>
            </a:lvl4pPr>
            <a:lvl5pPr marL="10241280" indent="0">
              <a:buNone/>
              <a:defRPr sz="7800"/>
            </a:lvl5pPr>
            <a:lvl6pPr marL="12801600" indent="0">
              <a:buNone/>
              <a:defRPr sz="7800"/>
            </a:lvl6pPr>
            <a:lvl7pPr marL="15361920" indent="0">
              <a:buNone/>
              <a:defRPr sz="7800"/>
            </a:lvl7pPr>
            <a:lvl8pPr marL="17922240" indent="0">
              <a:buNone/>
              <a:defRPr sz="7800"/>
            </a:lvl8pPr>
            <a:lvl9pPr marL="20482560" indent="0">
              <a:buNone/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9AECC-A405-0443-86C6-A4CDA7744E15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0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480" y="11094720"/>
            <a:ext cx="21336000" cy="23042880"/>
          </a:xfrm>
        </p:spPr>
        <p:txBody>
          <a:bodyPr/>
          <a:lstStyle>
            <a:lvl1pPr>
              <a:defRPr sz="15700"/>
            </a:lvl1pPr>
            <a:lvl2pPr>
              <a:defRPr sz="13400"/>
            </a:lvl2pPr>
            <a:lvl3pPr>
              <a:defRPr sz="112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9920" y="11094720"/>
            <a:ext cx="21336000" cy="23042880"/>
          </a:xfrm>
        </p:spPr>
        <p:txBody>
          <a:bodyPr/>
          <a:lstStyle>
            <a:lvl1pPr>
              <a:defRPr sz="15700"/>
            </a:lvl1pPr>
            <a:lvl2pPr>
              <a:defRPr sz="13400"/>
            </a:lvl2pPr>
            <a:lvl3pPr>
              <a:defRPr sz="11200"/>
            </a:lvl3pPr>
            <a:lvl4pPr>
              <a:defRPr sz="10100"/>
            </a:lvl4pPr>
            <a:lvl5pPr>
              <a:defRPr sz="10100"/>
            </a:lvl5pPr>
            <a:lvl6pPr>
              <a:defRPr sz="10100"/>
            </a:lvl6pPr>
            <a:lvl7pPr>
              <a:defRPr sz="10100"/>
            </a:lvl7pPr>
            <a:lvl8pPr>
              <a:defRPr sz="10100"/>
            </a:lvl8pPr>
            <a:lvl9pPr>
              <a:defRPr sz="10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7B538-4ED0-9949-94CD-491591C0F263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9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537973"/>
            <a:ext cx="46085760" cy="640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596633"/>
            <a:ext cx="22625053" cy="3582667"/>
          </a:xfrm>
        </p:spPr>
        <p:txBody>
          <a:bodyPr anchor="b"/>
          <a:lstStyle>
            <a:lvl1pPr marL="0" indent="0">
              <a:buNone/>
              <a:defRPr sz="1340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100" b="1"/>
            </a:lvl3pPr>
            <a:lvl4pPr marL="7680960" indent="0">
              <a:buNone/>
              <a:defRPr sz="9000" b="1"/>
            </a:lvl4pPr>
            <a:lvl5pPr marL="10241280" indent="0">
              <a:buNone/>
              <a:defRPr sz="9000" b="1"/>
            </a:lvl5pPr>
            <a:lvl6pPr marL="12801600" indent="0">
              <a:buNone/>
              <a:defRPr sz="9000" b="1"/>
            </a:lvl6pPr>
            <a:lvl7pPr marL="15361920" indent="0">
              <a:buNone/>
              <a:defRPr sz="9000" b="1"/>
            </a:lvl7pPr>
            <a:lvl8pPr marL="17922240" indent="0">
              <a:buNone/>
              <a:defRPr sz="9000" b="1"/>
            </a:lvl8pPr>
            <a:lvl9pPr marL="20482560" indent="0">
              <a:buNone/>
              <a:defRPr sz="9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0" y="12179300"/>
            <a:ext cx="22625053" cy="22127213"/>
          </a:xfrm>
        </p:spPr>
        <p:txBody>
          <a:bodyPr/>
          <a:lstStyle>
            <a:lvl1pPr>
              <a:defRPr sz="13400"/>
            </a:lvl1pPr>
            <a:lvl2pPr>
              <a:defRPr sz="11200"/>
            </a:lvl2pPr>
            <a:lvl3pPr>
              <a:defRPr sz="101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8596633"/>
            <a:ext cx="22633940" cy="3582667"/>
          </a:xfrm>
        </p:spPr>
        <p:txBody>
          <a:bodyPr anchor="b"/>
          <a:lstStyle>
            <a:lvl1pPr marL="0" indent="0">
              <a:buNone/>
              <a:defRPr sz="13400" b="1"/>
            </a:lvl1pPr>
            <a:lvl2pPr marL="2560320" indent="0">
              <a:buNone/>
              <a:defRPr sz="11200" b="1"/>
            </a:lvl2pPr>
            <a:lvl3pPr marL="5120640" indent="0">
              <a:buNone/>
              <a:defRPr sz="10100" b="1"/>
            </a:lvl3pPr>
            <a:lvl4pPr marL="7680960" indent="0">
              <a:buNone/>
              <a:defRPr sz="9000" b="1"/>
            </a:lvl4pPr>
            <a:lvl5pPr marL="10241280" indent="0">
              <a:buNone/>
              <a:defRPr sz="9000" b="1"/>
            </a:lvl5pPr>
            <a:lvl6pPr marL="12801600" indent="0">
              <a:buNone/>
              <a:defRPr sz="9000" b="1"/>
            </a:lvl6pPr>
            <a:lvl7pPr marL="15361920" indent="0">
              <a:buNone/>
              <a:defRPr sz="9000" b="1"/>
            </a:lvl7pPr>
            <a:lvl8pPr marL="17922240" indent="0">
              <a:buNone/>
              <a:defRPr sz="9000" b="1"/>
            </a:lvl8pPr>
            <a:lvl9pPr marL="20482560" indent="0">
              <a:buNone/>
              <a:defRPr sz="9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12179300"/>
            <a:ext cx="22633940" cy="22127213"/>
          </a:xfrm>
        </p:spPr>
        <p:txBody>
          <a:bodyPr/>
          <a:lstStyle>
            <a:lvl1pPr>
              <a:defRPr sz="13400"/>
            </a:lvl1pPr>
            <a:lvl2pPr>
              <a:defRPr sz="11200"/>
            </a:lvl2pPr>
            <a:lvl3pPr>
              <a:defRPr sz="101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3263D-F933-B645-A892-9CBB347673F7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5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05BAA-0B35-1C4A-868E-344ACB9A70A4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8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E8A1B-C901-0C4D-B151-19B5FBEA63C6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08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3" y="1529080"/>
            <a:ext cx="16846553" cy="6507480"/>
          </a:xfrm>
        </p:spPr>
        <p:txBody>
          <a:bodyPr anchor="b"/>
          <a:lstStyle>
            <a:lvl1pPr algn="l">
              <a:defRPr sz="1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529083"/>
            <a:ext cx="28625800" cy="32777433"/>
          </a:xfrm>
        </p:spPr>
        <p:txBody>
          <a:bodyPr/>
          <a:lstStyle>
            <a:lvl1pPr>
              <a:defRPr sz="17900"/>
            </a:lvl1pPr>
            <a:lvl2pPr>
              <a:defRPr sz="15700"/>
            </a:lvl2pPr>
            <a:lvl3pPr>
              <a:defRPr sz="13400"/>
            </a:lvl3pPr>
            <a:lvl4pPr>
              <a:defRPr sz="11200"/>
            </a:lvl4pPr>
            <a:lvl5pPr>
              <a:defRPr sz="11200"/>
            </a:lvl5pPr>
            <a:lvl6pPr>
              <a:defRPr sz="11200"/>
            </a:lvl6pPr>
            <a:lvl7pPr>
              <a:defRPr sz="11200"/>
            </a:lvl7pPr>
            <a:lvl8pPr>
              <a:defRPr sz="11200"/>
            </a:lvl8pPr>
            <a:lvl9pPr>
              <a:defRPr sz="1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3" y="8036563"/>
            <a:ext cx="16846553" cy="26269953"/>
          </a:xfrm>
        </p:spPr>
        <p:txBody>
          <a:bodyPr/>
          <a:lstStyle>
            <a:lvl1pPr marL="0" indent="0">
              <a:buNone/>
              <a:defRPr sz="7800"/>
            </a:lvl1pPr>
            <a:lvl2pPr marL="2560320" indent="0">
              <a:buNone/>
              <a:defRPr sz="6700"/>
            </a:lvl2pPr>
            <a:lvl3pPr marL="5120640" indent="0">
              <a:buNone/>
              <a:defRPr sz="5600"/>
            </a:lvl3pPr>
            <a:lvl4pPr marL="7680960" indent="0">
              <a:buNone/>
              <a:defRPr sz="5000"/>
            </a:lvl4pPr>
            <a:lvl5pPr marL="10241280" indent="0">
              <a:buNone/>
              <a:defRPr sz="5000"/>
            </a:lvl5pPr>
            <a:lvl6pPr marL="12801600" indent="0">
              <a:buNone/>
              <a:defRPr sz="5000"/>
            </a:lvl6pPr>
            <a:lvl7pPr marL="15361920" indent="0">
              <a:buNone/>
              <a:defRPr sz="5000"/>
            </a:lvl7pPr>
            <a:lvl8pPr marL="17922240" indent="0">
              <a:buNone/>
              <a:defRPr sz="5000"/>
            </a:lvl8pPr>
            <a:lvl9pPr marL="20482560" indent="0">
              <a:buNone/>
              <a:defRPr sz="5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36C57-C62D-DD40-99B3-28681A6AA619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85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6883360"/>
            <a:ext cx="30723840" cy="3173733"/>
          </a:xfrm>
        </p:spPr>
        <p:txBody>
          <a:bodyPr anchor="b"/>
          <a:lstStyle>
            <a:lvl1pPr algn="l">
              <a:defRPr sz="11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3431540"/>
            <a:ext cx="30723840" cy="23042880"/>
          </a:xfrm>
        </p:spPr>
        <p:txBody>
          <a:bodyPr/>
          <a:lstStyle>
            <a:lvl1pPr marL="0" indent="0">
              <a:buNone/>
              <a:defRPr sz="17900"/>
            </a:lvl1pPr>
            <a:lvl2pPr marL="2560320" indent="0">
              <a:buNone/>
              <a:defRPr sz="15700"/>
            </a:lvl2pPr>
            <a:lvl3pPr marL="5120640" indent="0">
              <a:buNone/>
              <a:defRPr sz="13400"/>
            </a:lvl3pPr>
            <a:lvl4pPr marL="7680960" indent="0">
              <a:buNone/>
              <a:defRPr sz="11200"/>
            </a:lvl4pPr>
            <a:lvl5pPr marL="10241280" indent="0">
              <a:buNone/>
              <a:defRPr sz="11200"/>
            </a:lvl5pPr>
            <a:lvl6pPr marL="12801600" indent="0">
              <a:buNone/>
              <a:defRPr sz="11200"/>
            </a:lvl6pPr>
            <a:lvl7pPr marL="15361920" indent="0">
              <a:buNone/>
              <a:defRPr sz="11200"/>
            </a:lvl7pPr>
            <a:lvl8pPr marL="17922240" indent="0">
              <a:buNone/>
              <a:defRPr sz="11200"/>
            </a:lvl8pPr>
            <a:lvl9pPr marL="20482560" indent="0">
              <a:buNone/>
              <a:defRPr sz="112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30057093"/>
            <a:ext cx="30723840" cy="4507227"/>
          </a:xfrm>
        </p:spPr>
        <p:txBody>
          <a:bodyPr/>
          <a:lstStyle>
            <a:lvl1pPr marL="0" indent="0">
              <a:buNone/>
              <a:defRPr sz="7800"/>
            </a:lvl1pPr>
            <a:lvl2pPr marL="2560320" indent="0">
              <a:buNone/>
              <a:defRPr sz="6700"/>
            </a:lvl2pPr>
            <a:lvl3pPr marL="5120640" indent="0">
              <a:buNone/>
              <a:defRPr sz="5600"/>
            </a:lvl3pPr>
            <a:lvl4pPr marL="7680960" indent="0">
              <a:buNone/>
              <a:defRPr sz="5000"/>
            </a:lvl4pPr>
            <a:lvl5pPr marL="10241280" indent="0">
              <a:buNone/>
              <a:defRPr sz="5000"/>
            </a:lvl5pPr>
            <a:lvl6pPr marL="12801600" indent="0">
              <a:buNone/>
              <a:defRPr sz="5000"/>
            </a:lvl6pPr>
            <a:lvl7pPr marL="15361920" indent="0">
              <a:buNone/>
              <a:defRPr sz="5000"/>
            </a:lvl7pPr>
            <a:lvl8pPr marL="17922240" indent="0">
              <a:buNone/>
              <a:defRPr sz="5000"/>
            </a:lvl8pPr>
            <a:lvl9pPr marL="20482560" indent="0">
              <a:buNone/>
              <a:defRPr sz="5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20269-38B8-2A4A-A2E5-08B99AE143ED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1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480" y="3413760"/>
            <a:ext cx="4352544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12064" tIns="256032" rIns="512064" bIns="25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480" y="11094720"/>
            <a:ext cx="43525440" cy="2304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0480" y="34991040"/>
            <a:ext cx="1066800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>
            <a:lvl1pPr>
              <a:defRPr sz="78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520" y="34991040"/>
            <a:ext cx="1621536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>
            <a:lvl1pPr algn="ctr">
              <a:defRPr sz="78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7920" y="34991040"/>
            <a:ext cx="1066800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>
            <a:lvl1pPr algn="r">
              <a:defRPr sz="7800" smtClean="0"/>
            </a:lvl1pPr>
          </a:lstStyle>
          <a:p>
            <a:pPr>
              <a:defRPr/>
            </a:pPr>
            <a:fld id="{5421FF22-400F-8C40-B879-5A92A084918E}" type="slidenum">
              <a:rPr lang="en-US"/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2560320"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6pPr>
      <a:lvl7pPr marL="5120640"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7pPr>
      <a:lvl8pPr marL="7680960"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8pPr>
      <a:lvl9pPr marL="10241280" algn="ctr" rtl="0" eaLnBrk="1" fontAlgn="base" hangingPunct="1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9pPr>
    </p:titleStyle>
    <p:bodyStyle>
      <a:lvl1pPr marL="1920240" indent="-1920240" algn="l" rtl="0" eaLnBrk="1" fontAlgn="base" hangingPunct="1">
        <a:spcBef>
          <a:spcPct val="20000"/>
        </a:spcBef>
        <a:spcAft>
          <a:spcPct val="0"/>
        </a:spcAft>
        <a:buChar char="•"/>
        <a:defRPr sz="17900">
          <a:solidFill>
            <a:schemeClr val="tx1"/>
          </a:solidFill>
          <a:latin typeface="+mn-lt"/>
          <a:ea typeface="+mn-ea"/>
          <a:cs typeface="+mn-cs"/>
        </a:defRPr>
      </a:lvl1pPr>
      <a:lvl2pPr marL="4160520" indent="-1600200" algn="l" rtl="0" eaLnBrk="1" fontAlgn="base" hangingPunct="1">
        <a:spcBef>
          <a:spcPct val="20000"/>
        </a:spcBef>
        <a:spcAft>
          <a:spcPct val="0"/>
        </a:spcAft>
        <a:buChar char="–"/>
        <a:defRPr sz="15700">
          <a:solidFill>
            <a:schemeClr val="tx1"/>
          </a:solidFill>
          <a:latin typeface="+mn-lt"/>
          <a:ea typeface="+mn-ea"/>
        </a:defRPr>
      </a:lvl2pPr>
      <a:lvl3pPr marL="6400800" indent="-1280160" algn="l" rtl="0" eaLnBrk="1" fontAlgn="base" hangingPunct="1">
        <a:spcBef>
          <a:spcPct val="20000"/>
        </a:spcBef>
        <a:spcAft>
          <a:spcPct val="0"/>
        </a:spcAft>
        <a:buChar char="•"/>
        <a:defRPr sz="13400">
          <a:solidFill>
            <a:schemeClr val="tx1"/>
          </a:solidFill>
          <a:latin typeface="+mn-lt"/>
          <a:ea typeface="+mn-ea"/>
        </a:defRPr>
      </a:lvl3pPr>
      <a:lvl4pPr marL="8961120" indent="-1280160" algn="l" rtl="0" eaLnBrk="1" fontAlgn="base" hangingPunct="1">
        <a:spcBef>
          <a:spcPct val="20000"/>
        </a:spcBef>
        <a:spcAft>
          <a:spcPct val="0"/>
        </a:spcAft>
        <a:buChar char="–"/>
        <a:defRPr sz="11200">
          <a:solidFill>
            <a:schemeClr val="tx1"/>
          </a:solidFill>
          <a:latin typeface="+mn-lt"/>
          <a:ea typeface="+mn-ea"/>
        </a:defRPr>
      </a:lvl4pPr>
      <a:lvl5pPr marL="11521440" indent="-1280160" algn="l" rtl="0" eaLnBrk="1" fontAlgn="base" hangingPunct="1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5pPr>
      <a:lvl6pPr marL="14081760" indent="-1280160" algn="l" rtl="0" eaLnBrk="1" fontAlgn="base" hangingPunct="1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6pPr>
      <a:lvl7pPr marL="16642080" indent="-1280160" algn="l" rtl="0" eaLnBrk="1" fontAlgn="base" hangingPunct="1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7pPr>
      <a:lvl8pPr marL="19202400" indent="-1280160" algn="l" rtl="0" eaLnBrk="1" fontAlgn="base" hangingPunct="1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8pPr>
      <a:lvl9pPr marL="21762720" indent="-1280160" algn="l" rtl="0" eaLnBrk="1" fontAlgn="base" hangingPunct="1">
        <a:spcBef>
          <a:spcPct val="20000"/>
        </a:spcBef>
        <a:spcAft>
          <a:spcPct val="0"/>
        </a:spcAft>
        <a:buChar char="»"/>
        <a:defRPr sz="1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0" algn="l" defTabSz="2560320" rtl="0" eaLnBrk="1" latinLnBrk="0" hangingPunct="1">
        <a:defRPr sz="10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jpg"/><Relationship Id="rId20" Type="http://schemas.openxmlformats.org/officeDocument/2006/relationships/image" Target="../media/image14.png"/><Relationship Id="rId10" Type="http://schemas.openxmlformats.org/officeDocument/2006/relationships/image" Target="../media/image4.jpg"/><Relationship Id="rId11" Type="http://schemas.openxmlformats.org/officeDocument/2006/relationships/image" Target="../media/image5.jpg"/><Relationship Id="rId12" Type="http://schemas.openxmlformats.org/officeDocument/2006/relationships/image" Target="../media/image6.jpg"/><Relationship Id="rId13" Type="http://schemas.openxmlformats.org/officeDocument/2006/relationships/image" Target="../media/image7.jpg"/><Relationship Id="rId14" Type="http://schemas.openxmlformats.org/officeDocument/2006/relationships/image" Target="../media/image8.jp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emf"/><Relationship Id="rId18" Type="http://schemas.openxmlformats.org/officeDocument/2006/relationships/image" Target="../media/image12.emf"/><Relationship Id="rId19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.jpg"/><Relationship Id="rId8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269200" y="5562600"/>
            <a:ext cx="14859000" cy="3200400"/>
          </a:xfrm>
        </p:spPr>
        <p:txBody>
          <a:bodyPr/>
          <a:lstStyle/>
          <a:p>
            <a:pPr eaLnBrk="1" hangingPunct="1"/>
            <a:r>
              <a:rPr lang="en-US" sz="8800" i="1" dirty="0" smtClean="0">
                <a:solidFill>
                  <a:srgbClr val="9B2E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HST</a:t>
            </a:r>
            <a:r>
              <a:rPr lang="en-US" sz="8800" dirty="0" smtClean="0">
                <a:solidFill>
                  <a:srgbClr val="9B2E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UV Initiative:</a:t>
            </a:r>
          </a:p>
          <a:p>
            <a:pPr eaLnBrk="1" hangingPunct="1"/>
            <a:r>
              <a:rPr lang="en-US" sz="7200" dirty="0" smtClean="0">
                <a:latin typeface="Times New Roman" charset="0"/>
                <a:ea typeface="ＭＳ Ｐゴシック" charset="0"/>
                <a:cs typeface="ＭＳ Ｐゴシック" charset="0"/>
              </a:rPr>
              <a:t> making the most of existing assets</a:t>
            </a:r>
          </a:p>
        </p:txBody>
      </p:sp>
      <p:graphicFrame>
        <p:nvGraphicFramePr>
          <p:cNvPr id="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954251"/>
              </p:ext>
            </p:extLst>
          </p:nvPr>
        </p:nvGraphicFramePr>
        <p:xfrm>
          <a:off x="2743200" y="457200"/>
          <a:ext cx="45720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sm4_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1963400"/>
            <a:ext cx="6771420" cy="4702375"/>
          </a:xfrm>
          <a:prstGeom prst="rect">
            <a:avLst/>
          </a:prstGeom>
        </p:spPr>
      </p:pic>
      <p:pic>
        <p:nvPicPr>
          <p:cNvPr id="9" name="Picture 8" descr="SM4--Hubble_docked_in_the_cargo_bay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11430000"/>
            <a:ext cx="10058400" cy="66804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3000" y="6019800"/>
            <a:ext cx="80644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i="1" dirty="0" smtClean="0"/>
              <a:t>HST</a:t>
            </a:r>
            <a:r>
              <a:rPr lang="en-US" sz="8800" dirty="0" smtClean="0"/>
              <a:t> SM4 (2009)</a:t>
            </a:r>
            <a:endParaRPr lang="en-US" sz="8800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7620000"/>
            <a:ext cx="1480420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COS/CU, Green-PI  </a:t>
            </a:r>
          </a:p>
          <a:p>
            <a:r>
              <a:rPr lang="en-US" sz="7200" dirty="0" smtClean="0"/>
              <a:t>WFC3/GSFC, Kimble/</a:t>
            </a:r>
            <a:r>
              <a:rPr lang="en-US" sz="7200" dirty="0" err="1" smtClean="0"/>
              <a:t>McKenty-coPIs</a:t>
            </a:r>
            <a:r>
              <a:rPr lang="en-US" sz="7200" dirty="0" smtClean="0"/>
              <a:t> </a:t>
            </a:r>
          </a:p>
          <a:p>
            <a:r>
              <a:rPr lang="en-US" sz="7200" dirty="0" smtClean="0"/>
              <a:t>STIS, ACS repaired</a:t>
            </a:r>
            <a:endParaRPr lang="en-US" sz="7200" dirty="0"/>
          </a:p>
        </p:txBody>
      </p:sp>
      <p:sp>
        <p:nvSpPr>
          <p:cNvPr id="15" name="TextBox 14"/>
          <p:cNvSpPr txBox="1"/>
          <p:nvPr/>
        </p:nvSpPr>
        <p:spPr>
          <a:xfrm>
            <a:off x="37109400" y="5715000"/>
            <a:ext cx="119634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Near Future: </a:t>
            </a:r>
            <a:r>
              <a:rPr lang="en-US" sz="8800" i="1" dirty="0" smtClean="0"/>
              <a:t>JWST</a:t>
            </a:r>
            <a:r>
              <a:rPr lang="en-US" sz="8800" dirty="0" smtClean="0"/>
              <a:t> </a:t>
            </a:r>
            <a:r>
              <a:rPr lang="en-US" sz="8800" dirty="0" smtClean="0">
                <a:solidFill>
                  <a:srgbClr val="9B2EFF"/>
                </a:solidFill>
              </a:rPr>
              <a:t>UV</a:t>
            </a:r>
            <a:r>
              <a:rPr lang="en-US" sz="8800" dirty="0" smtClean="0"/>
              <a:t> in the </a:t>
            </a:r>
            <a:r>
              <a:rPr lang="en-US" sz="8800" dirty="0" smtClean="0">
                <a:solidFill>
                  <a:srgbClr val="FF0000"/>
                </a:solidFill>
              </a:rPr>
              <a:t>IR</a:t>
            </a:r>
            <a:r>
              <a:rPr lang="en-US" sz="8800" dirty="0" smtClean="0"/>
              <a:t> – The high redshift universe revealed</a:t>
            </a:r>
            <a:r>
              <a:rPr lang="is-IS" sz="8800" dirty="0" smtClean="0"/>
              <a:t>…</a:t>
            </a:r>
            <a:endParaRPr lang="en-US" sz="88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609600" y="26060400"/>
            <a:ext cx="9372600" cy="6172200"/>
            <a:chOff x="685800" y="26593800"/>
            <a:chExt cx="9849036" cy="6553200"/>
          </a:xfrm>
        </p:grpSpPr>
        <p:pic>
          <p:nvPicPr>
            <p:cNvPr id="5" name="Picture 4" descr="COS_In_lab_20080429_Med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26593800"/>
              <a:ext cx="9849036" cy="65532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62000" y="31470600"/>
              <a:ext cx="2679339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0" dirty="0" smtClean="0"/>
                <a:t>COS</a:t>
              </a:r>
              <a:endParaRPr lang="en-US" sz="100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467600" y="18211800"/>
            <a:ext cx="10429819" cy="6934200"/>
            <a:chOff x="7467600" y="18211800"/>
            <a:chExt cx="10429819" cy="6934200"/>
          </a:xfrm>
        </p:grpSpPr>
        <p:pic>
          <p:nvPicPr>
            <p:cNvPr id="11" name="Picture 10" descr="WFC3_on_orbit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67600" y="18211800"/>
              <a:ext cx="10429819" cy="69342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4198620" y="23482263"/>
              <a:ext cx="3604823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0" dirty="0" smtClean="0"/>
                <a:t>WFC3</a:t>
              </a:r>
              <a:endParaRPr lang="en-US" sz="100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62000" y="16687800"/>
            <a:ext cx="6306876" cy="8396774"/>
            <a:chOff x="762000" y="16687800"/>
            <a:chExt cx="6306876" cy="8396774"/>
          </a:xfrm>
        </p:grpSpPr>
        <p:pic>
          <p:nvPicPr>
            <p:cNvPr id="10" name="Picture 9" descr="sts125_launch.jpg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0872"/>
            <a:stretch/>
          </p:blipFill>
          <p:spPr>
            <a:xfrm>
              <a:off x="762000" y="16687800"/>
              <a:ext cx="6306876" cy="839677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524000" y="23164800"/>
              <a:ext cx="4745084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0" dirty="0" smtClean="0">
                  <a:solidFill>
                    <a:srgbClr val="FFFFFF"/>
                  </a:solidFill>
                </a:rPr>
                <a:t>STS-125</a:t>
              </a:r>
              <a:endParaRPr lang="en-US" sz="10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3" name="Picture 12" descr="df-scopepix_nasagoddardspaceflightcenter.jp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97"/>
          <a:stretch/>
        </p:blipFill>
        <p:spPr>
          <a:xfrm>
            <a:off x="36804600" y="21259800"/>
            <a:ext cx="13745082" cy="8468055"/>
          </a:xfrm>
          <a:prstGeom prst="rect">
            <a:avLst/>
          </a:prstGeom>
        </p:spPr>
      </p:pic>
      <p:pic>
        <p:nvPicPr>
          <p:cNvPr id="20" name="Picture 19" descr="fig_5-1-website-e1453399650639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3400" y="29946600"/>
            <a:ext cx="10953056" cy="7667139"/>
          </a:xfrm>
          <a:prstGeom prst="rect">
            <a:avLst/>
          </a:prstGeom>
        </p:spPr>
      </p:pic>
      <p:pic>
        <p:nvPicPr>
          <p:cNvPr id="21" name="Picture 20" descr="Coe_fig.jp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59"/>
          <a:stretch/>
        </p:blipFill>
        <p:spPr>
          <a:xfrm>
            <a:off x="36880800" y="10058400"/>
            <a:ext cx="12573000" cy="905637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6499800" y="18516600"/>
            <a:ext cx="1378689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 smtClean="0"/>
              <a:t>Far Future</a:t>
            </a:r>
            <a:r>
              <a:rPr lang="en-US" sz="8800" dirty="0" smtClean="0">
                <a:solidFill>
                  <a:srgbClr val="9B2EFF"/>
                </a:solidFill>
              </a:rPr>
              <a:t>: LUVOIR/</a:t>
            </a:r>
            <a:r>
              <a:rPr lang="en-US" sz="8800" dirty="0" err="1" smtClean="0">
                <a:solidFill>
                  <a:srgbClr val="9B2EFF"/>
                </a:solidFill>
              </a:rPr>
              <a:t>HabEx</a:t>
            </a:r>
            <a:r>
              <a:rPr lang="en-US" sz="8800" dirty="0" smtClean="0"/>
              <a:t>:</a:t>
            </a:r>
          </a:p>
          <a:p>
            <a:pPr algn="ctr"/>
            <a:r>
              <a:rPr lang="en-US" sz="7200" dirty="0" smtClean="0"/>
              <a:t>Same Science Different Price Points</a:t>
            </a:r>
            <a:endParaRPr lang="en-US" sz="7200" dirty="0"/>
          </a:p>
        </p:txBody>
      </p:sp>
      <p:pic>
        <p:nvPicPr>
          <p:cNvPr id="23" name="Picture 22" descr="COSoptics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689800"/>
            <a:ext cx="7843562" cy="4038600"/>
          </a:xfrm>
          <a:prstGeom prst="rect">
            <a:avLst/>
          </a:prstGeom>
        </p:spPr>
      </p:pic>
      <p:pic>
        <p:nvPicPr>
          <p:cNvPr id="24" name="Picture 23" descr="COSdet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33680400"/>
            <a:ext cx="5770170" cy="2819400"/>
          </a:xfrm>
          <a:prstGeom prst="rect">
            <a:avLst/>
          </a:prstGeom>
        </p:spPr>
      </p:pic>
      <p:pic>
        <p:nvPicPr>
          <p:cNvPr id="25" name="Picture 24" descr="WFC3optics.pdf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2" t="32217" r="6030" b="6567"/>
          <a:stretch/>
        </p:blipFill>
        <p:spPr>
          <a:xfrm>
            <a:off x="10439400" y="25298400"/>
            <a:ext cx="8057738" cy="4541483"/>
          </a:xfrm>
          <a:prstGeom prst="rect">
            <a:avLst/>
          </a:prstGeom>
        </p:spPr>
      </p:pic>
      <p:pic>
        <p:nvPicPr>
          <p:cNvPr id="26" name="Picture 25" descr="WFC3det.pdf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 t="39953" r="8902" b="11248"/>
          <a:stretch/>
        </p:blipFill>
        <p:spPr>
          <a:xfrm>
            <a:off x="10058400" y="29946600"/>
            <a:ext cx="3759806" cy="3200400"/>
          </a:xfrm>
          <a:prstGeom prst="rect">
            <a:avLst/>
          </a:prstGeom>
        </p:spPr>
      </p:pic>
      <p:pic>
        <p:nvPicPr>
          <p:cNvPr id="27" name="Picture 26" descr="WFC3LimSen.pdf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599" y="29794200"/>
            <a:ext cx="5339047" cy="3505200"/>
          </a:xfrm>
          <a:prstGeom prst="rect">
            <a:avLst/>
          </a:prstGeom>
        </p:spPr>
      </p:pic>
      <p:pic>
        <p:nvPicPr>
          <p:cNvPr id="29" name="Picture 28" descr="COSEffArea.pdf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4" y="32537400"/>
            <a:ext cx="4542898" cy="4043104"/>
          </a:xfrm>
          <a:prstGeom prst="rect">
            <a:avLst/>
          </a:prstGeom>
        </p:spPr>
      </p:pic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18745200" y="21793200"/>
            <a:ext cx="17907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12064" tIns="256032" rIns="512064" bIns="256032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7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6032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5700">
                <a:solidFill>
                  <a:schemeClr val="tx1"/>
                </a:solidFill>
                <a:latin typeface="+mn-lt"/>
                <a:ea typeface="+mn-ea"/>
              </a:defRPr>
            </a:lvl2pPr>
            <a:lvl3pPr marL="512064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3400">
                <a:solidFill>
                  <a:schemeClr val="tx1"/>
                </a:solidFill>
                <a:latin typeface="+mn-lt"/>
                <a:ea typeface="+mn-ea"/>
              </a:defRPr>
            </a:lvl3pPr>
            <a:lvl4pPr marL="76809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1200">
                <a:solidFill>
                  <a:schemeClr val="tx1"/>
                </a:solidFill>
                <a:latin typeface="+mn-lt"/>
                <a:ea typeface="+mn-ea"/>
              </a:defRPr>
            </a:lvl4pPr>
            <a:lvl5pPr marL="1024128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1200">
                <a:solidFill>
                  <a:schemeClr val="tx1"/>
                </a:solidFill>
                <a:latin typeface="+mn-lt"/>
                <a:ea typeface="+mn-ea"/>
              </a:defRPr>
            </a:lvl5pPr>
            <a:lvl6pPr marL="1280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1200">
                <a:solidFill>
                  <a:schemeClr val="tx1"/>
                </a:solidFill>
                <a:latin typeface="+mn-lt"/>
                <a:ea typeface="+mn-ea"/>
              </a:defRPr>
            </a:lvl6pPr>
            <a:lvl7pPr marL="1536192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1200">
                <a:solidFill>
                  <a:schemeClr val="tx1"/>
                </a:solidFill>
                <a:latin typeface="+mn-lt"/>
                <a:ea typeface="+mn-ea"/>
              </a:defRPr>
            </a:lvl7pPr>
            <a:lvl8pPr marL="1792224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1200">
                <a:solidFill>
                  <a:schemeClr val="tx1"/>
                </a:solidFill>
                <a:latin typeface="+mn-lt"/>
                <a:ea typeface="+mn-ea"/>
              </a:defRPr>
            </a:lvl8pPr>
            <a:lvl9pPr marL="2048256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8800" dirty="0" smtClean="0">
                <a:solidFill>
                  <a:srgbClr val="9B2EFF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Astrophysics “Suborbital Portfolio”:</a:t>
            </a:r>
          </a:p>
          <a:p>
            <a:r>
              <a:rPr lang="en-US" sz="7200" dirty="0" smtClean="0">
                <a:latin typeface="Times New Roman" charset="0"/>
                <a:ea typeface="ＭＳ Ｐゴシック" charset="0"/>
                <a:cs typeface="ＭＳ Ｐゴシック" charset="0"/>
              </a:rPr>
              <a:t>Building the Future Now</a:t>
            </a:r>
          </a:p>
        </p:txBody>
      </p:sp>
      <p:graphicFrame>
        <p:nvGraphicFramePr>
          <p:cNvPr id="3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385397"/>
              </p:ext>
            </p:extLst>
          </p:nvPr>
        </p:nvGraphicFramePr>
        <p:xfrm>
          <a:off x="18821400" y="24993600"/>
          <a:ext cx="17697909" cy="1286313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61457"/>
                <a:gridCol w="2340888"/>
                <a:gridCol w="1085850"/>
                <a:gridCol w="3878035"/>
                <a:gridCol w="4188278"/>
                <a:gridCol w="1706335"/>
                <a:gridCol w="2637066"/>
              </a:tblGrid>
              <a:tr h="1541971">
                <a:tc gridSpan="7">
                  <a:txBody>
                    <a:bodyPr/>
                    <a:lstStyle/>
                    <a:p>
                      <a:pPr algn="ctr"/>
                      <a:r>
                        <a:rPr lang="en-US" sz="6600" dirty="0" smtClean="0">
                          <a:solidFill>
                            <a:srgbClr val="9B2EFF"/>
                          </a:solidFill>
                        </a:rPr>
                        <a:t>New Science, New Technology, New Workforce</a:t>
                      </a:r>
                      <a:endParaRPr lang="en-US" sz="6600" dirty="0">
                        <a:solidFill>
                          <a:srgbClr val="9B2EFF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2256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Program</a:t>
                      </a:r>
                    </a:p>
                    <a:p>
                      <a:pPr algn="ctr"/>
                      <a:r>
                        <a:rPr lang="en-US" sz="2000" dirty="0" smtClean="0"/>
                        <a:t>SR = Sounding Rock</a:t>
                      </a:r>
                    </a:p>
                    <a:p>
                      <a:pPr algn="ctr"/>
                      <a:r>
                        <a:rPr lang="en-US" sz="2000" dirty="0" smtClean="0"/>
                        <a:t>BA = Balloon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Band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Science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Technologies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Future Mission Relevance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GS/</a:t>
                      </a:r>
                      <a:r>
                        <a:rPr lang="en-US" sz="2400" dirty="0" err="1" smtClean="0"/>
                        <a:t>PostDocs</a:t>
                      </a:r>
                      <a:endParaRPr lang="en-US" sz="2400" dirty="0"/>
                    </a:p>
                  </a:txBody>
                  <a:tcPr/>
                </a:tc>
              </a:tr>
              <a:tr h="71958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SR:CIBER-2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Cosmic IR </a:t>
                      </a:r>
                      <a:r>
                        <a:rPr lang="en-US" sz="2000" baseline="0" dirty="0" smtClean="0"/>
                        <a:t>Background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Wide Field Ramp Filter</a:t>
                      </a:r>
                      <a:r>
                        <a:rPr lang="en-US" sz="2000" baseline="0" dirty="0" smtClean="0"/>
                        <a:t> spectrograph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Explorer/Probe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Lanz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Zemcov</a:t>
                      </a:r>
                      <a:r>
                        <a:rPr lang="en-US" sz="2000" dirty="0" smtClean="0"/>
                        <a:t>, Sullivan</a:t>
                      </a:r>
                      <a:endParaRPr lang="en-US" sz="2000" dirty="0"/>
                    </a:p>
                  </a:txBody>
                  <a:tcPr/>
                </a:tc>
              </a:tr>
              <a:tr h="71958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Chakrabarti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/Cook 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BA:PictureC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Vis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Planetary</a:t>
                      </a:r>
                      <a:r>
                        <a:rPr lang="en-US" sz="2000" baseline="0" dirty="0" smtClean="0"/>
                        <a:t> Environment of  Epsilon </a:t>
                      </a:r>
                      <a:r>
                        <a:rPr lang="en-US" sz="2000" baseline="0" dirty="0" err="1" smtClean="0"/>
                        <a:t>Eridani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Vector Vortex Coronagraph: Deform mirrors;</a:t>
                      </a:r>
                      <a:r>
                        <a:rPr lang="en-US" sz="2000" baseline="0" dirty="0" smtClean="0"/>
                        <a:t> high </a:t>
                      </a:r>
                      <a:r>
                        <a:rPr lang="en-US" sz="2000" baseline="0" dirty="0" err="1" smtClean="0"/>
                        <a:t>precis</a:t>
                      </a:r>
                      <a:r>
                        <a:rPr lang="en-US" sz="2000" baseline="0" dirty="0" smtClean="0"/>
                        <a:t> pointing system; light weight </a:t>
                      </a:r>
                      <a:r>
                        <a:rPr lang="en-US" sz="2000" baseline="0" dirty="0" err="1" smtClean="0"/>
                        <a:t>SiC</a:t>
                      </a:r>
                      <a:r>
                        <a:rPr lang="en-US" sz="2000" baseline="0" dirty="0" smtClean="0"/>
                        <a:t> mirrors; MKID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WFIRST/</a:t>
                      </a:r>
                      <a:r>
                        <a:rPr lang="en-US" sz="2000" dirty="0" err="1" smtClean="0"/>
                        <a:t>HabEx</a:t>
                      </a:r>
                      <a:r>
                        <a:rPr lang="en-US" sz="2000" dirty="0" smtClean="0"/>
                        <a:t>/LUVOIR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Douglas, </a:t>
                      </a:r>
                      <a:r>
                        <a:rPr lang="en-US" sz="2000" dirty="0" err="1" smtClean="0"/>
                        <a:t>Mendillo</a:t>
                      </a:r>
                      <a:endParaRPr lang="en-US" sz="2000" dirty="0"/>
                    </a:p>
                  </a:txBody>
                  <a:tcPr/>
                </a:tc>
              </a:tr>
              <a:tr h="67214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Figueroa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SR:Micro-X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Xray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Puppis</a:t>
                      </a:r>
                      <a:r>
                        <a:rPr lang="en-US" sz="2000" dirty="0" smtClean="0"/>
                        <a:t> SNR resolved </a:t>
                      </a:r>
                      <a:r>
                        <a:rPr lang="en-US" sz="2000" dirty="0" err="1" smtClean="0"/>
                        <a:t>Xray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velocity structure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X-ray Micro-calorimeter: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Adiabatic Demagnetization Refrigerator 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Hitomi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Goldfinger</a:t>
                      </a:r>
                      <a:endParaRPr lang="en-US" sz="2000" dirty="0"/>
                    </a:p>
                  </a:txBody>
                  <a:tcPr/>
                </a:tc>
              </a:tr>
              <a:tr h="90936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France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SR:CHESS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Far-UV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High Resolution</a:t>
                      </a:r>
                      <a:r>
                        <a:rPr lang="en-US" sz="2000" baseline="0" dirty="0" smtClean="0"/>
                        <a:t> Spectroscopy of ISM surrounding the Brightest Stars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High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Resolution </a:t>
                      </a:r>
                      <a:r>
                        <a:rPr lang="en-US" sz="2000" dirty="0" err="1" smtClean="0"/>
                        <a:t>Echelle</a:t>
                      </a:r>
                      <a:r>
                        <a:rPr lang="en-US" sz="2000" dirty="0" smtClean="0"/>
                        <a:t> Spectrograph:  high efficiency</a:t>
                      </a:r>
                      <a:r>
                        <a:rPr lang="en-US" sz="2000" baseline="0" dirty="0" smtClean="0"/>
                        <a:t> blazed gratings with low intrinsic scatter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HabEx</a:t>
                      </a:r>
                      <a:r>
                        <a:rPr lang="en-US" sz="2000" dirty="0" smtClean="0"/>
                        <a:t>/LUVOIR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Hoadley</a:t>
                      </a:r>
                      <a:r>
                        <a:rPr lang="en-US" sz="2000" dirty="0" smtClean="0"/>
                        <a:t>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Fleming</a:t>
                      </a:r>
                      <a:endParaRPr lang="en-US" sz="2000" dirty="0"/>
                    </a:p>
                  </a:txBody>
                  <a:tcPr/>
                </a:tc>
              </a:tr>
              <a:tr h="51399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Galeazzi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SR:DXL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Xray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Sources</a:t>
                      </a:r>
                      <a:r>
                        <a:rPr lang="en-US" sz="2000" baseline="0" dirty="0" smtClean="0"/>
                        <a:t> of Diffuse X-ray Background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Large</a:t>
                      </a:r>
                      <a:r>
                        <a:rPr lang="en-US" sz="2000" baseline="0" dirty="0" smtClean="0"/>
                        <a:t> area gas-proportional counters multiple soft x-ray bands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Explorer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Thomas, Liu</a:t>
                      </a:r>
                      <a:endParaRPr lang="en-US" sz="2000" dirty="0"/>
                    </a:p>
                  </a:txBody>
                  <a:tcPr/>
                </a:tc>
              </a:tr>
              <a:tr h="71958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Green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SR:DEUCE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EUV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B-star Lyman Continuum Emission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Large Area Borosilicate MCP with X-strip</a:t>
                      </a:r>
                      <a:r>
                        <a:rPr lang="en-US" sz="2000" baseline="0" dirty="0" smtClean="0"/>
                        <a:t> anode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HabEx</a:t>
                      </a:r>
                      <a:r>
                        <a:rPr lang="en-US" sz="2000" smtClean="0"/>
                        <a:t>/LUVOIR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Schindhelm</a:t>
                      </a:r>
                      <a:r>
                        <a:rPr lang="en-US" sz="2000" dirty="0" smtClean="0"/>
                        <a:t>, Nell, France</a:t>
                      </a:r>
                      <a:endParaRPr lang="en-US" sz="2000" dirty="0"/>
                    </a:p>
                  </a:txBody>
                  <a:tcPr/>
                </a:tc>
              </a:tr>
              <a:tr h="90936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Kaiser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SR:ACCESS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Vis/IR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Precision </a:t>
                      </a:r>
                      <a:r>
                        <a:rPr lang="en-US" sz="2000" baseline="0" dirty="0" smtClean="0"/>
                        <a:t> Stellar Calibration (1%)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High</a:t>
                      </a:r>
                      <a:r>
                        <a:rPr lang="en-US" sz="2000" baseline="0" dirty="0" smtClean="0"/>
                        <a:t> Precession Calibration: High Uniformity MgF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baseline="0" dirty="0" smtClean="0"/>
                        <a:t>/Al mirrors; High stability LEDs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Euclid/WFIRST/</a:t>
                      </a:r>
                      <a:r>
                        <a:rPr lang="en-US" sz="2000" dirty="0" err="1" smtClean="0"/>
                        <a:t>HabEx</a:t>
                      </a:r>
                      <a:r>
                        <a:rPr lang="en-US" sz="2000" dirty="0" smtClean="0"/>
                        <a:t>/LUVOIR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Morris</a:t>
                      </a:r>
                      <a:endParaRPr lang="en-US" sz="2000" dirty="0"/>
                    </a:p>
                  </a:txBody>
                  <a:tcPr/>
                </a:tc>
              </a:tr>
              <a:tr h="94890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Martin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BA:Fireball-2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Near-UV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Lyman Alpha Cosmic Web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Near-UV </a:t>
                      </a:r>
                      <a:r>
                        <a:rPr lang="en-US" sz="2000" dirty="0" err="1" smtClean="0"/>
                        <a:t>Multiobject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Spectrograph;</a:t>
                      </a:r>
                      <a:r>
                        <a:rPr lang="en-US" sz="2000" baseline="0" dirty="0" err="1" smtClean="0"/>
                        <a:t>UV</a:t>
                      </a:r>
                      <a:r>
                        <a:rPr lang="en-US" sz="2000" baseline="0" dirty="0" smtClean="0"/>
                        <a:t> fibers; delta-doped EMCCDs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Explorer/</a:t>
                      </a:r>
                      <a:r>
                        <a:rPr lang="en-US" sz="2000" dirty="0" err="1" smtClean="0"/>
                        <a:t>ProbeHabEx</a:t>
                      </a:r>
                      <a:r>
                        <a:rPr lang="en-US" sz="2000" dirty="0" smtClean="0"/>
                        <a:t>/LUVOIR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Jewell,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Hamden, Morrissey</a:t>
                      </a:r>
                      <a:endParaRPr lang="en-US" sz="2000" dirty="0"/>
                    </a:p>
                  </a:txBody>
                  <a:tcPr/>
                </a:tc>
              </a:tr>
              <a:tr h="110705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McCandliss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SR:NextGenFORTIS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Far-UV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Utility</a:t>
                      </a:r>
                      <a:r>
                        <a:rPr lang="en-US" sz="2000" baseline="0" dirty="0" smtClean="0"/>
                        <a:t> of Wide-field </a:t>
                      </a:r>
                      <a:r>
                        <a:rPr lang="en-US" sz="2000" dirty="0" smtClean="0"/>
                        <a:t>Far-UV </a:t>
                      </a:r>
                      <a:r>
                        <a:rPr lang="en-US" sz="2000" dirty="0" err="1" smtClean="0"/>
                        <a:t>MultiObject</a:t>
                      </a:r>
                      <a:r>
                        <a:rPr lang="en-US" sz="2000" baseline="0" dirty="0" smtClean="0"/>
                        <a:t> spectroscopy: Blue stragglers on GC; Low Met. SF in Mag </a:t>
                      </a:r>
                      <a:r>
                        <a:rPr lang="en-US" sz="2000" baseline="0" dirty="0" err="1" smtClean="0"/>
                        <a:t>Brid</a:t>
                      </a:r>
                      <a:r>
                        <a:rPr lang="en-US" sz="2000" baseline="0" dirty="0" smtClean="0"/>
                        <a:t>.; Shocks in SNR; Lyα escape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Far-UV </a:t>
                      </a:r>
                      <a:r>
                        <a:rPr lang="en-US" sz="2000" dirty="0" err="1" smtClean="0"/>
                        <a:t>Multiobject</a:t>
                      </a:r>
                      <a:r>
                        <a:rPr lang="en-US" sz="2000" baseline="0" dirty="0" smtClean="0"/>
                        <a:t> Spectrograph-</a:t>
                      </a:r>
                      <a:r>
                        <a:rPr lang="en-US" sz="2000" dirty="0" err="1" smtClean="0"/>
                        <a:t>NextGen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Microshutter</a:t>
                      </a:r>
                      <a:r>
                        <a:rPr lang="en-US" sz="2000" dirty="0" smtClean="0"/>
                        <a:t> Array-Large Aspheric</a:t>
                      </a:r>
                      <a:r>
                        <a:rPr lang="en-US" sz="2000" baseline="0" dirty="0" smtClean="0"/>
                        <a:t> Gratings-Large Area MCP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Expl</a:t>
                      </a:r>
                      <a:r>
                        <a:rPr lang="en-US" sz="2000" dirty="0" smtClean="0"/>
                        <a:t>/Probe/</a:t>
                      </a:r>
                      <a:r>
                        <a:rPr lang="en-US" sz="2000" dirty="0" err="1" smtClean="0"/>
                        <a:t>HabEx</a:t>
                      </a:r>
                      <a:r>
                        <a:rPr lang="en-US" sz="2000" dirty="0" smtClean="0"/>
                        <a:t>/LUVOIR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Sahnow</a:t>
                      </a:r>
                      <a:r>
                        <a:rPr lang="en-US" sz="2000" dirty="0" smtClean="0"/>
                        <a:t>, Morrissey, </a:t>
                      </a:r>
                      <a:r>
                        <a:rPr lang="en-US" sz="2000" dirty="0" err="1" smtClean="0"/>
                        <a:t>McPhate</a:t>
                      </a:r>
                      <a:r>
                        <a:rPr lang="en-US" sz="2000" dirty="0" smtClean="0"/>
                        <a:t>, Burgh, France, </a:t>
                      </a:r>
                      <a:r>
                        <a:rPr lang="en-US" sz="2000" dirty="0" err="1" smtClean="0"/>
                        <a:t>Lupu</a:t>
                      </a:r>
                      <a:r>
                        <a:rPr lang="en-US" sz="2000" dirty="0" smtClean="0"/>
                        <a:t>, Fleming, </a:t>
                      </a:r>
                      <a:r>
                        <a:rPr lang="en-US" sz="2000" dirty="0" err="1" smtClean="0"/>
                        <a:t>Redwine</a:t>
                      </a:r>
                      <a:endParaRPr lang="en-US" sz="2000" dirty="0"/>
                    </a:p>
                  </a:txBody>
                  <a:tcPr/>
                </a:tc>
              </a:tr>
              <a:tr h="90936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McEntaffer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SR:WRX-R/OGRE/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Xray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WRX-R:Vela</a:t>
                      </a:r>
                      <a:r>
                        <a:rPr lang="en-US" sz="2000" dirty="0" smtClean="0"/>
                        <a:t> SNR Soft </a:t>
                      </a:r>
                      <a:r>
                        <a:rPr lang="en-US" sz="2000" dirty="0" err="1" smtClean="0"/>
                        <a:t>Xray</a:t>
                      </a:r>
                      <a:r>
                        <a:rPr lang="en-US" sz="2000" dirty="0" smtClean="0"/>
                        <a:t> diagnostics of</a:t>
                      </a:r>
                      <a:r>
                        <a:rPr lang="en-US" sz="2000" baseline="0" dirty="0" smtClean="0"/>
                        <a:t> SNR/ISM interaction </a:t>
                      </a:r>
                    </a:p>
                    <a:p>
                      <a:r>
                        <a:rPr lang="en-US" sz="2000" baseline="0" dirty="0" smtClean="0"/>
                        <a:t>OGRE: Soft </a:t>
                      </a:r>
                      <a:r>
                        <a:rPr lang="en-US" sz="2000" baseline="0" dirty="0" err="1" smtClean="0"/>
                        <a:t>Xray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obs</a:t>
                      </a:r>
                      <a:r>
                        <a:rPr lang="en-US" sz="2000" baseline="0" dirty="0" smtClean="0"/>
                        <a:t> of </a:t>
                      </a:r>
                      <a:r>
                        <a:rPr lang="en-US" sz="2000" baseline="0" dirty="0" err="1" smtClean="0"/>
                        <a:t>Capella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WRX-R</a:t>
                      </a:r>
                      <a:r>
                        <a:rPr lang="en-US" sz="2000" baseline="0" dirty="0" smtClean="0"/>
                        <a:t>: Water Recovery; Soft </a:t>
                      </a:r>
                      <a:r>
                        <a:rPr lang="en-US" sz="2000" baseline="0" dirty="0" err="1" smtClean="0"/>
                        <a:t>Xray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Det</a:t>
                      </a:r>
                      <a:r>
                        <a:rPr lang="en-US" sz="2000" baseline="0" dirty="0" smtClean="0"/>
                        <a:t> </a:t>
                      </a:r>
                    </a:p>
                    <a:p>
                      <a:r>
                        <a:rPr lang="en-US" sz="2000" baseline="0" dirty="0" smtClean="0"/>
                        <a:t>OGRE: High efficiency Off-plane grating spectrometer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Athena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Miles, </a:t>
                      </a:r>
                      <a:r>
                        <a:rPr lang="en-US" sz="2000" dirty="0" err="1" smtClean="0"/>
                        <a:t>Tutt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49" name="Table 20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597458"/>
              </p:ext>
            </p:extLst>
          </p:nvPr>
        </p:nvGraphicFramePr>
        <p:xfrm>
          <a:off x="19507200" y="8534400"/>
          <a:ext cx="16029061" cy="1325879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53239"/>
                <a:gridCol w="1710849"/>
                <a:gridCol w="6857002"/>
                <a:gridCol w="2743200"/>
                <a:gridCol w="1616591"/>
                <a:gridCol w="1948180"/>
              </a:tblGrid>
              <a:tr h="640656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Cycle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Proposal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Title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PI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Orb</a:t>
                      </a:r>
                      <a:r>
                        <a:rPr lang="en-US" sz="3200" baseline="0" dirty="0" smtClean="0"/>
                        <a:t> Ext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Orb  Para</a:t>
                      </a:r>
                      <a:endParaRPr lang="en-US" sz="3200" dirty="0"/>
                    </a:p>
                  </a:txBody>
                  <a:tcPr anchor="ctr"/>
                </a:tc>
              </a:tr>
              <a:tr h="7520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14767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prstClr val="black"/>
                          </a:solidFill>
                          <a:latin typeface="Times-Roman"/>
                        </a:rPr>
                        <a:t>The Panchromatic Comparative </a:t>
                      </a:r>
                      <a:r>
                        <a:rPr lang="en-US" sz="2000" dirty="0" err="1" smtClean="0">
                          <a:solidFill>
                            <a:prstClr val="black"/>
                          </a:solidFill>
                          <a:latin typeface="Times-Roman"/>
                        </a:rPr>
                        <a:t>Exoplanetary</a:t>
                      </a:r>
                      <a:r>
                        <a:rPr lang="en-US" sz="2000" dirty="0" smtClean="0">
                          <a:solidFill>
                            <a:prstClr val="black"/>
                          </a:solidFill>
                          <a:latin typeface="Times-Roman"/>
                        </a:rPr>
                        <a:t> Treasury Program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560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Sing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498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  <a:tr h="4178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13346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Advanced Spectral Library II: Hot Stars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560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Ayres.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230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  <a:tr h="7520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1330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Mapping the AGN Broad Line Region by Reverberation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560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Peterson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  <a:tr h="7520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13364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560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LEGUS: Legacy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ExtraGalactic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UV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560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Calzetti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154</a:t>
                      </a:r>
                      <a:endParaRPr lang="en-US" sz="2000" dirty="0"/>
                    </a:p>
                  </a:txBody>
                  <a:tcPr/>
                </a:tc>
              </a:tr>
              <a:tr h="7520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14634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560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HST-Juno synergistic approach of Jupiter's magnetosphere and ultraviolet auroras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560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Grodent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7520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13872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GOODS UV Legacy Fields: A Full Census of Faint Star-Forming Galaxies at z~0.5-2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Oesch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132</a:t>
                      </a:r>
                      <a:endParaRPr lang="en-US" sz="2000" dirty="0"/>
                    </a:p>
                  </a:txBody>
                  <a:tcPr/>
                </a:tc>
              </a:tr>
              <a:tr h="10863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13297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560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HST Legacy Survey of Galactic Globular Clusters: Shedding UV Light on Their Populations and Formation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560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Piotto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131</a:t>
                      </a:r>
                      <a:endParaRPr lang="en-US" sz="2000" dirty="0"/>
                    </a:p>
                  </a:txBody>
                  <a:tcPr/>
                </a:tc>
              </a:tr>
              <a:tr h="10863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13650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560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MUSCLES Treasury Survey: Measurements of the Ultraviolet Spectral Characteristics of Low-mass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Exoplanetary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  <a:tr h="7520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14784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560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HAZMAT: Habitable Zones and M dwarf Activity across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Shkolnik</a:t>
                      </a:r>
                      <a:r>
                        <a:rPr lang="en-US" sz="2000" dirty="0" smtClean="0"/>
                        <a:t>	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  <a:tr h="10863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13398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Breakaway from Incremental Science: Full Characterization of the z&lt;1 CGM and Testing Galaxy Evolution Theory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Churchill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  <a:tr h="4178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14610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Legacy Imaging Survey of M33.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Dalcanton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  <a:tr h="10863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14675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560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Metal Evolution and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TrAnsport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the Large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Magellanic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Cloud (METAL): Probing Dust Evolution in Star Forming Galaxies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Roman-</a:t>
                      </a:r>
                      <a:r>
                        <a:rPr lang="en-US" sz="2000" dirty="0" err="1" smtClean="0"/>
                        <a:t>Duva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  <a:tr h="75207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14071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560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 are HI Disks Fed? Probing Condensation at the Disk-Halo 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Borthakur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  <a:tr h="10863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13846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560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COS Absorption Survey of Baryon Harbors (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CASBaH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): Probing the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Circumgalactic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Media of Galaxies from z = 0 to z = 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Tripp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  <a:tr h="108633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14268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5603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AMIGA: Mapping the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Circumgalactic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Medium of Andromeda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Lehne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9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mesNewRoman">
  <a:themeElements>
    <a:clrScheme name="TimesNewRoma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esNewRoman">
      <a:majorFont>
        <a:latin typeface="Times New Roman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TimesNewRom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esNewRoma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esNewRoma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esNewRoma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esNewRoma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esNewRoma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sNewRoma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sNewRoma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sNewRoma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sNewRoma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sNewRoma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esNewRoma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TimesNewRoman.pot</Template>
  <TotalTime>10220</TotalTime>
  <Words>765</Words>
  <Application>Microsoft Macintosh PowerPoint</Application>
  <PresentationFormat>Custom</PresentationFormat>
  <Paragraphs>202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TimesNewRoman</vt:lpstr>
      <vt:lpstr>PowerPoint Presentation</vt:lpstr>
    </vt:vector>
  </TitlesOfParts>
  <Manager/>
  <Company>Johns Hopkins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Stephan McCandliss</dc:creator>
  <cp:keywords/>
  <dc:description/>
  <cp:lastModifiedBy>Stephan McCandliss</cp:lastModifiedBy>
  <cp:revision>155</cp:revision>
  <cp:lastPrinted>2017-04-19T21:22:28Z</cp:lastPrinted>
  <dcterms:created xsi:type="dcterms:W3CDTF">2010-12-10T19:14:04Z</dcterms:created>
  <dcterms:modified xsi:type="dcterms:W3CDTF">2017-04-24T11:17:30Z</dcterms:modified>
  <cp:category/>
</cp:coreProperties>
</file>