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"/>
  </p:notesMasterIdLst>
  <p:sldIdLst>
    <p:sldId id="260" r:id="rId2"/>
  </p:sldIdLst>
  <p:sldSz cx="51206400" cy="384048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3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2560320" algn="l" rtl="0" eaLnBrk="0" fontAlgn="base" hangingPunct="0">
      <a:spcBef>
        <a:spcPct val="0"/>
      </a:spcBef>
      <a:spcAft>
        <a:spcPct val="0"/>
      </a:spcAft>
      <a:defRPr sz="13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5120640" algn="l" rtl="0" eaLnBrk="0" fontAlgn="base" hangingPunct="0">
      <a:spcBef>
        <a:spcPct val="0"/>
      </a:spcBef>
      <a:spcAft>
        <a:spcPct val="0"/>
      </a:spcAft>
      <a:defRPr sz="13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7680960" algn="l" rtl="0" eaLnBrk="0" fontAlgn="base" hangingPunct="0">
      <a:spcBef>
        <a:spcPct val="0"/>
      </a:spcBef>
      <a:spcAft>
        <a:spcPct val="0"/>
      </a:spcAft>
      <a:defRPr sz="13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0241280" algn="l" rtl="0" eaLnBrk="0" fontAlgn="base" hangingPunct="0">
      <a:spcBef>
        <a:spcPct val="0"/>
      </a:spcBef>
      <a:spcAft>
        <a:spcPct val="0"/>
      </a:spcAft>
      <a:defRPr sz="13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12801600" algn="l" defTabSz="2560320" rtl="0" eaLnBrk="1" latinLnBrk="0" hangingPunct="1">
      <a:defRPr sz="13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15361920" algn="l" defTabSz="2560320" rtl="0" eaLnBrk="1" latinLnBrk="0" hangingPunct="1">
      <a:defRPr sz="13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17922240" algn="l" defTabSz="2560320" rtl="0" eaLnBrk="1" latinLnBrk="0" hangingPunct="1">
      <a:defRPr sz="13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20482560" algn="l" defTabSz="2560320" rtl="0" eaLnBrk="1" latinLnBrk="0" hangingPunct="1">
      <a:defRPr sz="13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 frameSlides="1"/>
  <p:clrMru>
    <a:srgbClr val="9B2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>
    <p:restoredLeft sz="12520" autoAdjust="0"/>
    <p:restoredTop sz="95340" autoAdjust="0"/>
  </p:normalViewPr>
  <p:slideViewPr>
    <p:cSldViewPr>
      <p:cViewPr>
        <p:scale>
          <a:sx n="20" d="100"/>
          <a:sy n="20" d="100"/>
        </p:scale>
        <p:origin x="-520" y="-80"/>
      </p:cViewPr>
      <p:guideLst>
        <p:guide orient="horz" pos="12096"/>
        <p:guide pos="1612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4" Type="http://schemas.openxmlformats.org/officeDocument/2006/relationships/printerSettings" Target="printerSettings/printerSettings1.bin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heme" Target="theme/theme1.xml"/><Relationship Id="rId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3C87D3E-4AE1-334A-8293-3267AE968E5E}" type="doc">
      <dgm:prSet loTypeId="urn:microsoft.com/office/officeart/2008/layout/HalfCircleOrganizationChart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75F4012-E187-8A4A-8933-802B3E36A592}" type="asst">
      <dgm:prSet phldrT="[Text]" custT="1"/>
      <dgm:spPr/>
      <dgm:t>
        <a:bodyPr/>
        <a:lstStyle/>
        <a:p>
          <a:r>
            <a:rPr lang="en-US" sz="11500" dirty="0" smtClean="0">
              <a:solidFill>
                <a:srgbClr val="9B2EFF"/>
              </a:solidFill>
            </a:rPr>
            <a:t>Historical Celebration – </a:t>
          </a:r>
          <a:r>
            <a:rPr lang="en-US" sz="11500" dirty="0" smtClean="0"/>
            <a:t>1998 – 2007 </a:t>
          </a:r>
          <a:r>
            <a:rPr lang="en-US" sz="11500" dirty="0" smtClean="0">
              <a:solidFill>
                <a:srgbClr val="9B2EFF"/>
              </a:solidFill>
            </a:rPr>
            <a:t>– 60 </a:t>
          </a:r>
          <a:r>
            <a:rPr lang="en-US" sz="11500" dirty="0" err="1" smtClean="0">
              <a:solidFill>
                <a:srgbClr val="9B2EFF"/>
              </a:solidFill>
            </a:rPr>
            <a:t>yrs</a:t>
          </a:r>
          <a:r>
            <a:rPr lang="en-US" sz="11500" dirty="0" smtClean="0">
              <a:solidFill>
                <a:srgbClr val="9B2EFF"/>
              </a:solidFill>
            </a:rPr>
            <a:t> UV Astronomy </a:t>
          </a:r>
          <a:r>
            <a:rPr lang="en-US" sz="11500" dirty="0" smtClean="0"/>
            <a:t> </a:t>
          </a:r>
          <a:endParaRPr lang="en-US" sz="11500" dirty="0"/>
        </a:p>
      </dgm:t>
    </dgm:pt>
    <dgm:pt modelId="{15474C4A-D596-214E-8A11-490B897B16C0}" type="parTrans" cxnId="{E1D20B3A-4EA8-6E4C-B321-61E094FF9E1E}">
      <dgm:prSet/>
      <dgm:spPr/>
      <dgm:t>
        <a:bodyPr/>
        <a:lstStyle/>
        <a:p>
          <a:endParaRPr lang="en-US"/>
        </a:p>
      </dgm:t>
    </dgm:pt>
    <dgm:pt modelId="{83578F1E-FED2-3040-83FC-8282F6F5FF1D}" type="sibTrans" cxnId="{E1D20B3A-4EA8-6E4C-B321-61E094FF9E1E}">
      <dgm:prSet/>
      <dgm:spPr/>
      <dgm:t>
        <a:bodyPr/>
        <a:lstStyle/>
        <a:p>
          <a:endParaRPr lang="en-US"/>
        </a:p>
      </dgm:t>
    </dgm:pt>
    <dgm:pt modelId="{66F94903-CA30-9F44-BCE4-4A64ED6014FB}">
      <dgm:prSet phldrT="[Text]"/>
      <dgm:spPr/>
      <dgm:t>
        <a:bodyPr/>
        <a:lstStyle/>
        <a:p>
          <a:r>
            <a:rPr lang="en-US" dirty="0" smtClean="0"/>
            <a:t>1998</a:t>
          </a:r>
          <a:endParaRPr lang="en-US" dirty="0"/>
        </a:p>
      </dgm:t>
    </dgm:pt>
    <dgm:pt modelId="{0621B2CD-4A69-3B49-BFFE-3E6A6667DAA7}" type="parTrans" cxnId="{2E805EF8-486B-AC4D-8B52-53F8844DAF0D}">
      <dgm:prSet/>
      <dgm:spPr/>
      <dgm:t>
        <a:bodyPr/>
        <a:lstStyle/>
        <a:p>
          <a:endParaRPr lang="en-US"/>
        </a:p>
      </dgm:t>
    </dgm:pt>
    <dgm:pt modelId="{91D3EB29-ECE2-CD4B-AD3D-D0AB09BAFBC4}" type="sibTrans" cxnId="{2E805EF8-486B-AC4D-8B52-53F8844DAF0D}">
      <dgm:prSet/>
      <dgm:spPr/>
      <dgm:t>
        <a:bodyPr/>
        <a:lstStyle/>
        <a:p>
          <a:endParaRPr lang="en-US"/>
        </a:p>
      </dgm:t>
    </dgm:pt>
    <dgm:pt modelId="{8816CD99-0898-DF44-9506-2E8345CC9D5C}">
      <dgm:prSet phldrT="[Text]"/>
      <dgm:spPr/>
      <dgm:t>
        <a:bodyPr/>
        <a:lstStyle/>
        <a:p>
          <a:r>
            <a:rPr lang="en-US" dirty="0" smtClean="0"/>
            <a:t>1999</a:t>
          </a:r>
          <a:endParaRPr lang="en-US" dirty="0"/>
        </a:p>
      </dgm:t>
    </dgm:pt>
    <dgm:pt modelId="{075F1D66-FB6F-564A-871C-3EF5AFF2F727}" type="parTrans" cxnId="{46EF74A1-8100-C24E-8E66-D1DD8FA610A3}">
      <dgm:prSet/>
      <dgm:spPr/>
      <dgm:t>
        <a:bodyPr/>
        <a:lstStyle/>
        <a:p>
          <a:endParaRPr lang="en-US"/>
        </a:p>
      </dgm:t>
    </dgm:pt>
    <dgm:pt modelId="{6CA61BB1-874E-314E-8390-C667944F4133}" type="sibTrans" cxnId="{46EF74A1-8100-C24E-8E66-D1DD8FA610A3}">
      <dgm:prSet/>
      <dgm:spPr/>
      <dgm:t>
        <a:bodyPr/>
        <a:lstStyle/>
        <a:p>
          <a:endParaRPr lang="en-US"/>
        </a:p>
      </dgm:t>
    </dgm:pt>
    <dgm:pt modelId="{629DD8A6-8761-3342-A4E2-AD9D372FD888}">
      <dgm:prSet phldrT="[Text]"/>
      <dgm:spPr/>
      <dgm:t>
        <a:bodyPr/>
        <a:lstStyle/>
        <a:p>
          <a:r>
            <a:rPr lang="en-US" dirty="0" smtClean="0"/>
            <a:t>2000</a:t>
          </a:r>
          <a:endParaRPr lang="en-US" dirty="0"/>
        </a:p>
      </dgm:t>
    </dgm:pt>
    <dgm:pt modelId="{43FAE9F4-7DB5-6440-95E9-DDB48AFF9ADB}" type="parTrans" cxnId="{FB23A1C0-BCEB-FA4A-938B-63900A92370B}">
      <dgm:prSet/>
      <dgm:spPr/>
      <dgm:t>
        <a:bodyPr/>
        <a:lstStyle/>
        <a:p>
          <a:endParaRPr lang="en-US"/>
        </a:p>
      </dgm:t>
    </dgm:pt>
    <dgm:pt modelId="{B15A9679-4E14-2248-A31F-FA855B280BF7}" type="sibTrans" cxnId="{FB23A1C0-BCEB-FA4A-938B-63900A92370B}">
      <dgm:prSet/>
      <dgm:spPr/>
      <dgm:t>
        <a:bodyPr/>
        <a:lstStyle/>
        <a:p>
          <a:endParaRPr lang="en-US"/>
        </a:p>
      </dgm:t>
    </dgm:pt>
    <dgm:pt modelId="{64C77CD4-8A2C-2348-A7D3-384C208CA870}">
      <dgm:prSet/>
      <dgm:spPr/>
      <dgm:t>
        <a:bodyPr/>
        <a:lstStyle/>
        <a:p>
          <a:r>
            <a:rPr lang="en-US" dirty="0" smtClean="0"/>
            <a:t>2001</a:t>
          </a:r>
          <a:endParaRPr lang="en-US" dirty="0"/>
        </a:p>
      </dgm:t>
    </dgm:pt>
    <dgm:pt modelId="{6A80BBA9-96F8-1144-843B-B9249C9F4246}" type="parTrans" cxnId="{80EEE98F-5732-1440-8AD8-AAB3E975A10F}">
      <dgm:prSet/>
      <dgm:spPr/>
      <dgm:t>
        <a:bodyPr/>
        <a:lstStyle/>
        <a:p>
          <a:endParaRPr lang="en-US"/>
        </a:p>
      </dgm:t>
    </dgm:pt>
    <dgm:pt modelId="{7D375DD4-F2C2-E04A-85F1-16F2C5D1A3DE}" type="sibTrans" cxnId="{80EEE98F-5732-1440-8AD8-AAB3E975A10F}">
      <dgm:prSet/>
      <dgm:spPr/>
      <dgm:t>
        <a:bodyPr/>
        <a:lstStyle/>
        <a:p>
          <a:endParaRPr lang="en-US"/>
        </a:p>
      </dgm:t>
    </dgm:pt>
    <dgm:pt modelId="{BAE54CE6-4250-0A48-BC6F-CD29EEE498D5}">
      <dgm:prSet/>
      <dgm:spPr/>
      <dgm:t>
        <a:bodyPr/>
        <a:lstStyle/>
        <a:p>
          <a:r>
            <a:rPr lang="en-US" dirty="0" smtClean="0"/>
            <a:t>2002</a:t>
          </a:r>
          <a:endParaRPr lang="en-US" dirty="0"/>
        </a:p>
      </dgm:t>
    </dgm:pt>
    <dgm:pt modelId="{9102A34A-2EC9-064B-9185-320A7AFA029E}" type="parTrans" cxnId="{F5A1A26F-12AE-6040-9A46-D361B131E6AF}">
      <dgm:prSet/>
      <dgm:spPr/>
      <dgm:t>
        <a:bodyPr/>
        <a:lstStyle/>
        <a:p>
          <a:endParaRPr lang="en-US"/>
        </a:p>
      </dgm:t>
    </dgm:pt>
    <dgm:pt modelId="{7CF55DD0-75A2-0047-AA51-397E08495376}" type="sibTrans" cxnId="{F5A1A26F-12AE-6040-9A46-D361B131E6AF}">
      <dgm:prSet/>
      <dgm:spPr/>
      <dgm:t>
        <a:bodyPr/>
        <a:lstStyle/>
        <a:p>
          <a:endParaRPr lang="en-US"/>
        </a:p>
      </dgm:t>
    </dgm:pt>
    <dgm:pt modelId="{0D3AA34A-DFB3-254C-AAAC-5CC6AA976F64}">
      <dgm:prSet/>
      <dgm:spPr/>
      <dgm:t>
        <a:bodyPr/>
        <a:lstStyle/>
        <a:p>
          <a:r>
            <a:rPr lang="en-US" dirty="0" smtClean="0"/>
            <a:t>2003</a:t>
          </a:r>
          <a:endParaRPr lang="en-US" dirty="0"/>
        </a:p>
      </dgm:t>
    </dgm:pt>
    <dgm:pt modelId="{64C5604E-ED7A-CB45-BF3A-5E23BD8E7120}" type="parTrans" cxnId="{748DD4B1-6A96-1D40-8D20-6A3D978E6698}">
      <dgm:prSet/>
      <dgm:spPr/>
      <dgm:t>
        <a:bodyPr/>
        <a:lstStyle/>
        <a:p>
          <a:endParaRPr lang="en-US"/>
        </a:p>
      </dgm:t>
    </dgm:pt>
    <dgm:pt modelId="{683B83A2-D18E-9342-A01B-FB918CB2666B}" type="sibTrans" cxnId="{748DD4B1-6A96-1D40-8D20-6A3D978E6698}">
      <dgm:prSet/>
      <dgm:spPr/>
      <dgm:t>
        <a:bodyPr/>
        <a:lstStyle/>
        <a:p>
          <a:endParaRPr lang="en-US"/>
        </a:p>
      </dgm:t>
    </dgm:pt>
    <dgm:pt modelId="{D9EA522F-F0DC-AE4F-83D3-EDD3814BEC54}">
      <dgm:prSet/>
      <dgm:spPr/>
      <dgm:t>
        <a:bodyPr/>
        <a:lstStyle/>
        <a:p>
          <a:r>
            <a:rPr lang="en-US" dirty="0" smtClean="0"/>
            <a:t>2004</a:t>
          </a:r>
          <a:endParaRPr lang="en-US" dirty="0"/>
        </a:p>
      </dgm:t>
    </dgm:pt>
    <dgm:pt modelId="{055411B7-44B3-D448-8068-C372A953D15C}" type="parTrans" cxnId="{DF23A3E1-A1D4-FC43-83C0-221291B32DB0}">
      <dgm:prSet/>
      <dgm:spPr/>
      <dgm:t>
        <a:bodyPr/>
        <a:lstStyle/>
        <a:p>
          <a:endParaRPr lang="en-US"/>
        </a:p>
      </dgm:t>
    </dgm:pt>
    <dgm:pt modelId="{B872A603-867B-BB43-B9B9-37DF483CE025}" type="sibTrans" cxnId="{DF23A3E1-A1D4-FC43-83C0-221291B32DB0}">
      <dgm:prSet/>
      <dgm:spPr/>
      <dgm:t>
        <a:bodyPr/>
        <a:lstStyle/>
        <a:p>
          <a:endParaRPr lang="en-US"/>
        </a:p>
      </dgm:t>
    </dgm:pt>
    <dgm:pt modelId="{AE300147-54BA-BD47-9509-F52B3A2CBB36}">
      <dgm:prSet/>
      <dgm:spPr/>
      <dgm:t>
        <a:bodyPr/>
        <a:lstStyle/>
        <a:p>
          <a:r>
            <a:rPr lang="en-US" dirty="0" smtClean="0"/>
            <a:t>2005</a:t>
          </a:r>
          <a:endParaRPr lang="en-US" dirty="0"/>
        </a:p>
      </dgm:t>
    </dgm:pt>
    <dgm:pt modelId="{93DE0461-E5F0-0D41-AC26-D20DC05F9848}" type="parTrans" cxnId="{3D859A49-AA25-A448-89FD-55D0983F9172}">
      <dgm:prSet/>
      <dgm:spPr/>
      <dgm:t>
        <a:bodyPr/>
        <a:lstStyle/>
        <a:p>
          <a:endParaRPr lang="en-US"/>
        </a:p>
      </dgm:t>
    </dgm:pt>
    <dgm:pt modelId="{DF15214A-5539-8B42-A38D-E05F1B247088}" type="sibTrans" cxnId="{3D859A49-AA25-A448-89FD-55D0983F9172}">
      <dgm:prSet/>
      <dgm:spPr/>
      <dgm:t>
        <a:bodyPr/>
        <a:lstStyle/>
        <a:p>
          <a:endParaRPr lang="en-US"/>
        </a:p>
      </dgm:t>
    </dgm:pt>
    <dgm:pt modelId="{74ADF831-D018-BD4F-AFE4-FF16D143F112}">
      <dgm:prSet/>
      <dgm:spPr/>
      <dgm:t>
        <a:bodyPr/>
        <a:lstStyle/>
        <a:p>
          <a:r>
            <a:rPr lang="en-US" dirty="0" smtClean="0"/>
            <a:t>2006</a:t>
          </a:r>
          <a:endParaRPr lang="en-US" dirty="0"/>
        </a:p>
      </dgm:t>
    </dgm:pt>
    <dgm:pt modelId="{24263423-6752-5544-A931-F7F9938EA7DA}" type="parTrans" cxnId="{E30855E8-C0A7-C641-B6EE-E1F4F29117F2}">
      <dgm:prSet/>
      <dgm:spPr/>
      <dgm:t>
        <a:bodyPr/>
        <a:lstStyle/>
        <a:p>
          <a:endParaRPr lang="en-US"/>
        </a:p>
      </dgm:t>
    </dgm:pt>
    <dgm:pt modelId="{7018345F-A569-D448-A4D8-B8F8963ADDBE}" type="sibTrans" cxnId="{E30855E8-C0A7-C641-B6EE-E1F4F29117F2}">
      <dgm:prSet/>
      <dgm:spPr/>
      <dgm:t>
        <a:bodyPr/>
        <a:lstStyle/>
        <a:p>
          <a:endParaRPr lang="en-US"/>
        </a:p>
      </dgm:t>
    </dgm:pt>
    <dgm:pt modelId="{CF192212-0672-3845-A59D-FD402DD6EE5F}">
      <dgm:prSet/>
      <dgm:spPr/>
      <dgm:t>
        <a:bodyPr/>
        <a:lstStyle/>
        <a:p>
          <a:r>
            <a:rPr lang="en-US" dirty="0" smtClean="0"/>
            <a:t>2007</a:t>
          </a:r>
          <a:endParaRPr lang="en-US" dirty="0"/>
        </a:p>
      </dgm:t>
    </dgm:pt>
    <dgm:pt modelId="{43A88319-B3DE-C743-8082-568888E02E0C}" type="parTrans" cxnId="{1FDA71C7-7F30-A34D-A828-322FAC3A5671}">
      <dgm:prSet/>
      <dgm:spPr/>
      <dgm:t>
        <a:bodyPr/>
        <a:lstStyle/>
        <a:p>
          <a:endParaRPr lang="en-US"/>
        </a:p>
      </dgm:t>
    </dgm:pt>
    <dgm:pt modelId="{237A11FA-BF58-EC48-BA03-541EC09B8E06}" type="sibTrans" cxnId="{1FDA71C7-7F30-A34D-A828-322FAC3A5671}">
      <dgm:prSet/>
      <dgm:spPr/>
      <dgm:t>
        <a:bodyPr/>
        <a:lstStyle/>
        <a:p>
          <a:endParaRPr lang="en-US"/>
        </a:p>
      </dgm:t>
    </dgm:pt>
    <dgm:pt modelId="{62DB272E-8151-004D-B045-7BB196C909B8}" type="pres">
      <dgm:prSet presAssocID="{83C87D3E-4AE1-334A-8293-3267AE968E5E}" presName="Name0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DE94DFB6-84D8-6F45-B7DB-F0E883CC0E6D}" type="pres">
      <dgm:prSet presAssocID="{D75F4012-E187-8A4A-8933-802B3E36A592}" presName="hierRoot1" presStyleCnt="0">
        <dgm:presLayoutVars>
          <dgm:hierBranch val="init"/>
        </dgm:presLayoutVars>
      </dgm:prSet>
      <dgm:spPr/>
    </dgm:pt>
    <dgm:pt modelId="{35182D16-5C90-B147-B942-CBFC994202E3}" type="pres">
      <dgm:prSet presAssocID="{D75F4012-E187-8A4A-8933-802B3E36A592}" presName="rootComposite1" presStyleCnt="0"/>
      <dgm:spPr/>
    </dgm:pt>
    <dgm:pt modelId="{58F845BE-EB05-1E4A-9AC8-E8C2CADA537E}" type="pres">
      <dgm:prSet presAssocID="{D75F4012-E187-8A4A-8933-802B3E36A592}" presName="rootText1" presStyleLbl="alignAcc1" presStyleIdx="0" presStyleCnt="0" custScaleX="1092267" custScaleY="15512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7A7F801-167D-A244-A47D-74CD5614C397}" type="pres">
      <dgm:prSet presAssocID="{D75F4012-E187-8A4A-8933-802B3E36A592}" presName="topArc1" presStyleLbl="parChTrans1D1" presStyleIdx="0" presStyleCnt="22"/>
      <dgm:spPr/>
    </dgm:pt>
    <dgm:pt modelId="{806E4C0F-A311-884B-9F9D-B58DD736BAC6}" type="pres">
      <dgm:prSet presAssocID="{D75F4012-E187-8A4A-8933-802B3E36A592}" presName="bottomArc1" presStyleLbl="parChTrans1D1" presStyleIdx="1" presStyleCnt="22"/>
      <dgm:spPr/>
    </dgm:pt>
    <dgm:pt modelId="{8E7BFF3E-25E5-3D46-ABD3-3C8A8C6C4975}" type="pres">
      <dgm:prSet presAssocID="{D75F4012-E187-8A4A-8933-802B3E36A592}" presName="topConnNode1" presStyleLbl="asst0" presStyleIdx="0" presStyleCnt="0"/>
      <dgm:spPr/>
      <dgm:t>
        <a:bodyPr/>
        <a:lstStyle/>
        <a:p>
          <a:endParaRPr lang="en-US"/>
        </a:p>
      </dgm:t>
    </dgm:pt>
    <dgm:pt modelId="{890EAB42-B420-6246-9092-DA4B7E7C7B4D}" type="pres">
      <dgm:prSet presAssocID="{D75F4012-E187-8A4A-8933-802B3E36A592}" presName="hierChild2" presStyleCnt="0"/>
      <dgm:spPr/>
    </dgm:pt>
    <dgm:pt modelId="{F3732895-8076-784E-9AA3-EDE35FB94E45}" type="pres">
      <dgm:prSet presAssocID="{0621B2CD-4A69-3B49-BFFE-3E6A6667DAA7}" presName="Name28" presStyleLbl="parChTrans1D2" presStyleIdx="0" presStyleCnt="10"/>
      <dgm:spPr/>
      <dgm:t>
        <a:bodyPr/>
        <a:lstStyle/>
        <a:p>
          <a:endParaRPr lang="en-US"/>
        </a:p>
      </dgm:t>
    </dgm:pt>
    <dgm:pt modelId="{E8AF891E-3EFB-7948-B842-F3B79DA00C7E}" type="pres">
      <dgm:prSet presAssocID="{66F94903-CA30-9F44-BCE4-4A64ED6014FB}" presName="hierRoot2" presStyleCnt="0">
        <dgm:presLayoutVars>
          <dgm:hierBranch val="init"/>
        </dgm:presLayoutVars>
      </dgm:prSet>
      <dgm:spPr/>
    </dgm:pt>
    <dgm:pt modelId="{EF573BDB-29C9-F74A-82B1-B6A545255A52}" type="pres">
      <dgm:prSet presAssocID="{66F94903-CA30-9F44-BCE4-4A64ED6014FB}" presName="rootComposite2" presStyleCnt="0"/>
      <dgm:spPr/>
    </dgm:pt>
    <dgm:pt modelId="{A924E723-7AE1-084F-8625-17A4C4AD3C38}" type="pres">
      <dgm:prSet presAssocID="{66F94903-CA30-9F44-BCE4-4A64ED6014FB}" presName="rootText2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C3D6589-02E9-5C4D-B9C2-B3F53EF3C21B}" type="pres">
      <dgm:prSet presAssocID="{66F94903-CA30-9F44-BCE4-4A64ED6014FB}" presName="topArc2" presStyleLbl="parChTrans1D1" presStyleIdx="2" presStyleCnt="22"/>
      <dgm:spPr/>
    </dgm:pt>
    <dgm:pt modelId="{B962B95B-D4DF-114A-B22B-E28161C6F9D0}" type="pres">
      <dgm:prSet presAssocID="{66F94903-CA30-9F44-BCE4-4A64ED6014FB}" presName="bottomArc2" presStyleLbl="parChTrans1D1" presStyleIdx="3" presStyleCnt="22"/>
      <dgm:spPr/>
    </dgm:pt>
    <dgm:pt modelId="{ECF1C0E0-6F2B-5F46-AB73-FA18CE7B89A0}" type="pres">
      <dgm:prSet presAssocID="{66F94903-CA30-9F44-BCE4-4A64ED6014FB}" presName="topConnNode2" presStyleLbl="node2" presStyleIdx="0" presStyleCnt="0"/>
      <dgm:spPr/>
      <dgm:t>
        <a:bodyPr/>
        <a:lstStyle/>
        <a:p>
          <a:endParaRPr lang="en-US"/>
        </a:p>
      </dgm:t>
    </dgm:pt>
    <dgm:pt modelId="{8F29DF40-D27C-7D48-B190-4564A2D9EF55}" type="pres">
      <dgm:prSet presAssocID="{66F94903-CA30-9F44-BCE4-4A64ED6014FB}" presName="hierChild4" presStyleCnt="0"/>
      <dgm:spPr/>
    </dgm:pt>
    <dgm:pt modelId="{E566CA0C-001B-2E43-B6DC-9C3B16855562}" type="pres">
      <dgm:prSet presAssocID="{66F94903-CA30-9F44-BCE4-4A64ED6014FB}" presName="hierChild5" presStyleCnt="0"/>
      <dgm:spPr/>
    </dgm:pt>
    <dgm:pt modelId="{3D756B9A-839A-3F4F-9F77-131B8AC4BF43}" type="pres">
      <dgm:prSet presAssocID="{075F1D66-FB6F-564A-871C-3EF5AFF2F727}" presName="Name28" presStyleLbl="parChTrans1D2" presStyleIdx="1" presStyleCnt="10"/>
      <dgm:spPr/>
      <dgm:t>
        <a:bodyPr/>
        <a:lstStyle/>
        <a:p>
          <a:endParaRPr lang="en-US"/>
        </a:p>
      </dgm:t>
    </dgm:pt>
    <dgm:pt modelId="{EBC123F1-EBFC-6F43-AD16-76410F9BC288}" type="pres">
      <dgm:prSet presAssocID="{8816CD99-0898-DF44-9506-2E8345CC9D5C}" presName="hierRoot2" presStyleCnt="0">
        <dgm:presLayoutVars>
          <dgm:hierBranch val="init"/>
        </dgm:presLayoutVars>
      </dgm:prSet>
      <dgm:spPr/>
    </dgm:pt>
    <dgm:pt modelId="{4203BD11-DA03-584A-8283-9B3DF7949E91}" type="pres">
      <dgm:prSet presAssocID="{8816CD99-0898-DF44-9506-2E8345CC9D5C}" presName="rootComposite2" presStyleCnt="0"/>
      <dgm:spPr/>
    </dgm:pt>
    <dgm:pt modelId="{9AFC5524-873A-D540-9B34-A6CA707CC2DD}" type="pres">
      <dgm:prSet presAssocID="{8816CD99-0898-DF44-9506-2E8345CC9D5C}" presName="rootText2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FB31486-FE42-AC4C-B251-B5ACA28FDFEC}" type="pres">
      <dgm:prSet presAssocID="{8816CD99-0898-DF44-9506-2E8345CC9D5C}" presName="topArc2" presStyleLbl="parChTrans1D1" presStyleIdx="4" presStyleCnt="22"/>
      <dgm:spPr/>
    </dgm:pt>
    <dgm:pt modelId="{48856BCE-161A-7048-A110-BABA385CFB16}" type="pres">
      <dgm:prSet presAssocID="{8816CD99-0898-DF44-9506-2E8345CC9D5C}" presName="bottomArc2" presStyleLbl="parChTrans1D1" presStyleIdx="5" presStyleCnt="22"/>
      <dgm:spPr/>
    </dgm:pt>
    <dgm:pt modelId="{CB34A940-6E16-C342-ADF5-0F2C32CB052E}" type="pres">
      <dgm:prSet presAssocID="{8816CD99-0898-DF44-9506-2E8345CC9D5C}" presName="topConnNode2" presStyleLbl="node2" presStyleIdx="0" presStyleCnt="0"/>
      <dgm:spPr/>
      <dgm:t>
        <a:bodyPr/>
        <a:lstStyle/>
        <a:p>
          <a:endParaRPr lang="en-US"/>
        </a:p>
      </dgm:t>
    </dgm:pt>
    <dgm:pt modelId="{4EAABAB9-562B-3942-9EB4-3A5413EDA1F2}" type="pres">
      <dgm:prSet presAssocID="{8816CD99-0898-DF44-9506-2E8345CC9D5C}" presName="hierChild4" presStyleCnt="0"/>
      <dgm:spPr/>
    </dgm:pt>
    <dgm:pt modelId="{B45A8F7B-246D-C946-8AFA-5A944F3B5E3C}" type="pres">
      <dgm:prSet presAssocID="{8816CD99-0898-DF44-9506-2E8345CC9D5C}" presName="hierChild5" presStyleCnt="0"/>
      <dgm:spPr/>
    </dgm:pt>
    <dgm:pt modelId="{10A1C4AB-2A93-314A-8F7A-8E46A9127D00}" type="pres">
      <dgm:prSet presAssocID="{43FAE9F4-7DB5-6440-95E9-DDB48AFF9ADB}" presName="Name28" presStyleLbl="parChTrans1D2" presStyleIdx="2" presStyleCnt="10"/>
      <dgm:spPr/>
      <dgm:t>
        <a:bodyPr/>
        <a:lstStyle/>
        <a:p>
          <a:endParaRPr lang="en-US"/>
        </a:p>
      </dgm:t>
    </dgm:pt>
    <dgm:pt modelId="{DD53A422-2C40-284C-9EEA-11760B646F3B}" type="pres">
      <dgm:prSet presAssocID="{629DD8A6-8761-3342-A4E2-AD9D372FD888}" presName="hierRoot2" presStyleCnt="0">
        <dgm:presLayoutVars>
          <dgm:hierBranch val="init"/>
        </dgm:presLayoutVars>
      </dgm:prSet>
      <dgm:spPr/>
    </dgm:pt>
    <dgm:pt modelId="{95ABBBA4-0986-644D-BEB2-2CE60E17EFDE}" type="pres">
      <dgm:prSet presAssocID="{629DD8A6-8761-3342-A4E2-AD9D372FD888}" presName="rootComposite2" presStyleCnt="0"/>
      <dgm:spPr/>
    </dgm:pt>
    <dgm:pt modelId="{78E892C8-8205-7E48-A069-DE79A54DB8A5}" type="pres">
      <dgm:prSet presAssocID="{629DD8A6-8761-3342-A4E2-AD9D372FD888}" presName="rootText2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C17DBAE-3F49-8244-84D0-1D57B0AB8CA8}" type="pres">
      <dgm:prSet presAssocID="{629DD8A6-8761-3342-A4E2-AD9D372FD888}" presName="topArc2" presStyleLbl="parChTrans1D1" presStyleIdx="6" presStyleCnt="22"/>
      <dgm:spPr/>
    </dgm:pt>
    <dgm:pt modelId="{D6CF71A0-376B-314F-B1FE-AE175B67155E}" type="pres">
      <dgm:prSet presAssocID="{629DD8A6-8761-3342-A4E2-AD9D372FD888}" presName="bottomArc2" presStyleLbl="parChTrans1D1" presStyleIdx="7" presStyleCnt="22"/>
      <dgm:spPr/>
    </dgm:pt>
    <dgm:pt modelId="{C9648CEC-A5E2-E14E-8F7A-053B6D98F2DC}" type="pres">
      <dgm:prSet presAssocID="{629DD8A6-8761-3342-A4E2-AD9D372FD888}" presName="topConnNode2" presStyleLbl="node2" presStyleIdx="0" presStyleCnt="0"/>
      <dgm:spPr/>
      <dgm:t>
        <a:bodyPr/>
        <a:lstStyle/>
        <a:p>
          <a:endParaRPr lang="en-US"/>
        </a:p>
      </dgm:t>
    </dgm:pt>
    <dgm:pt modelId="{6D31E1A9-3062-CF40-8A21-8848A96A2155}" type="pres">
      <dgm:prSet presAssocID="{629DD8A6-8761-3342-A4E2-AD9D372FD888}" presName="hierChild4" presStyleCnt="0"/>
      <dgm:spPr/>
    </dgm:pt>
    <dgm:pt modelId="{1271AA55-EFD5-1246-BA20-BC855291725E}" type="pres">
      <dgm:prSet presAssocID="{629DD8A6-8761-3342-A4E2-AD9D372FD888}" presName="hierChild5" presStyleCnt="0"/>
      <dgm:spPr/>
    </dgm:pt>
    <dgm:pt modelId="{EF8D6F22-24A1-BA4E-871E-CD7088CF6C92}" type="pres">
      <dgm:prSet presAssocID="{6A80BBA9-96F8-1144-843B-B9249C9F4246}" presName="Name28" presStyleLbl="parChTrans1D2" presStyleIdx="3" presStyleCnt="10"/>
      <dgm:spPr/>
      <dgm:t>
        <a:bodyPr/>
        <a:lstStyle/>
        <a:p>
          <a:endParaRPr lang="en-US"/>
        </a:p>
      </dgm:t>
    </dgm:pt>
    <dgm:pt modelId="{2F283847-2F32-6142-8B2C-6172CD2407D0}" type="pres">
      <dgm:prSet presAssocID="{64C77CD4-8A2C-2348-A7D3-384C208CA870}" presName="hierRoot2" presStyleCnt="0">
        <dgm:presLayoutVars>
          <dgm:hierBranch val="init"/>
        </dgm:presLayoutVars>
      </dgm:prSet>
      <dgm:spPr/>
    </dgm:pt>
    <dgm:pt modelId="{34F2365D-0603-5642-9700-8622614F3A15}" type="pres">
      <dgm:prSet presAssocID="{64C77CD4-8A2C-2348-A7D3-384C208CA870}" presName="rootComposite2" presStyleCnt="0"/>
      <dgm:spPr/>
    </dgm:pt>
    <dgm:pt modelId="{5BE53B7A-410A-704A-9942-53B6512CFADA}" type="pres">
      <dgm:prSet presAssocID="{64C77CD4-8A2C-2348-A7D3-384C208CA870}" presName="rootText2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EE9D3C8-FA77-2442-8F79-7278B6D08F7C}" type="pres">
      <dgm:prSet presAssocID="{64C77CD4-8A2C-2348-A7D3-384C208CA870}" presName="topArc2" presStyleLbl="parChTrans1D1" presStyleIdx="8" presStyleCnt="22"/>
      <dgm:spPr/>
    </dgm:pt>
    <dgm:pt modelId="{BEDAD4F6-3677-6247-8E51-F5AC49AE1F1B}" type="pres">
      <dgm:prSet presAssocID="{64C77CD4-8A2C-2348-A7D3-384C208CA870}" presName="bottomArc2" presStyleLbl="parChTrans1D1" presStyleIdx="9" presStyleCnt="22"/>
      <dgm:spPr/>
    </dgm:pt>
    <dgm:pt modelId="{C9F86614-EFE4-814A-BC14-52E8131C0482}" type="pres">
      <dgm:prSet presAssocID="{64C77CD4-8A2C-2348-A7D3-384C208CA870}" presName="topConnNode2" presStyleLbl="node2" presStyleIdx="0" presStyleCnt="0"/>
      <dgm:spPr/>
      <dgm:t>
        <a:bodyPr/>
        <a:lstStyle/>
        <a:p>
          <a:endParaRPr lang="en-US"/>
        </a:p>
      </dgm:t>
    </dgm:pt>
    <dgm:pt modelId="{87BDC8C7-D55B-7340-A455-966E42E7D674}" type="pres">
      <dgm:prSet presAssocID="{64C77CD4-8A2C-2348-A7D3-384C208CA870}" presName="hierChild4" presStyleCnt="0"/>
      <dgm:spPr/>
    </dgm:pt>
    <dgm:pt modelId="{AA000ECD-C434-2F4C-A42C-E9D99D7D1AA5}" type="pres">
      <dgm:prSet presAssocID="{64C77CD4-8A2C-2348-A7D3-384C208CA870}" presName="hierChild5" presStyleCnt="0"/>
      <dgm:spPr/>
    </dgm:pt>
    <dgm:pt modelId="{68FA3B44-E4F3-DA42-AB5C-8223926839AB}" type="pres">
      <dgm:prSet presAssocID="{9102A34A-2EC9-064B-9185-320A7AFA029E}" presName="Name28" presStyleLbl="parChTrans1D2" presStyleIdx="4" presStyleCnt="10"/>
      <dgm:spPr/>
      <dgm:t>
        <a:bodyPr/>
        <a:lstStyle/>
        <a:p>
          <a:endParaRPr lang="en-US"/>
        </a:p>
      </dgm:t>
    </dgm:pt>
    <dgm:pt modelId="{5ACE8165-78CB-BA40-9179-F6DD7AF6A84D}" type="pres">
      <dgm:prSet presAssocID="{BAE54CE6-4250-0A48-BC6F-CD29EEE498D5}" presName="hierRoot2" presStyleCnt="0">
        <dgm:presLayoutVars>
          <dgm:hierBranch val="init"/>
        </dgm:presLayoutVars>
      </dgm:prSet>
      <dgm:spPr/>
    </dgm:pt>
    <dgm:pt modelId="{8C1ED753-F635-5E4A-826F-EF9AA75080DB}" type="pres">
      <dgm:prSet presAssocID="{BAE54CE6-4250-0A48-BC6F-CD29EEE498D5}" presName="rootComposite2" presStyleCnt="0"/>
      <dgm:spPr/>
    </dgm:pt>
    <dgm:pt modelId="{3F5D4DAA-C09B-E14E-B916-89ABCC324447}" type="pres">
      <dgm:prSet presAssocID="{BAE54CE6-4250-0A48-BC6F-CD29EEE498D5}" presName="rootText2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540DA81-0E66-E14C-A3F2-EEC0ED1380E6}" type="pres">
      <dgm:prSet presAssocID="{BAE54CE6-4250-0A48-BC6F-CD29EEE498D5}" presName="topArc2" presStyleLbl="parChTrans1D1" presStyleIdx="10" presStyleCnt="22"/>
      <dgm:spPr/>
    </dgm:pt>
    <dgm:pt modelId="{C64CAB16-3F6B-6E4B-9AEB-B9A0A94C4435}" type="pres">
      <dgm:prSet presAssocID="{BAE54CE6-4250-0A48-BC6F-CD29EEE498D5}" presName="bottomArc2" presStyleLbl="parChTrans1D1" presStyleIdx="11" presStyleCnt="22"/>
      <dgm:spPr/>
    </dgm:pt>
    <dgm:pt modelId="{EC9438FE-5642-8A44-96D8-B689845B762B}" type="pres">
      <dgm:prSet presAssocID="{BAE54CE6-4250-0A48-BC6F-CD29EEE498D5}" presName="topConnNode2" presStyleLbl="node2" presStyleIdx="0" presStyleCnt="0"/>
      <dgm:spPr/>
      <dgm:t>
        <a:bodyPr/>
        <a:lstStyle/>
        <a:p>
          <a:endParaRPr lang="en-US"/>
        </a:p>
      </dgm:t>
    </dgm:pt>
    <dgm:pt modelId="{3C82DE23-A093-2C4B-B435-225578A9DEEF}" type="pres">
      <dgm:prSet presAssocID="{BAE54CE6-4250-0A48-BC6F-CD29EEE498D5}" presName="hierChild4" presStyleCnt="0"/>
      <dgm:spPr/>
    </dgm:pt>
    <dgm:pt modelId="{7547CBAD-1AAF-8346-8D10-3D6BF6A3B095}" type="pres">
      <dgm:prSet presAssocID="{BAE54CE6-4250-0A48-BC6F-CD29EEE498D5}" presName="hierChild5" presStyleCnt="0"/>
      <dgm:spPr/>
    </dgm:pt>
    <dgm:pt modelId="{A4F38583-A553-8549-B080-E3E54A6CEDAB}" type="pres">
      <dgm:prSet presAssocID="{64C5604E-ED7A-CB45-BF3A-5E23BD8E7120}" presName="Name28" presStyleLbl="parChTrans1D2" presStyleIdx="5" presStyleCnt="10"/>
      <dgm:spPr/>
      <dgm:t>
        <a:bodyPr/>
        <a:lstStyle/>
        <a:p>
          <a:endParaRPr lang="en-US"/>
        </a:p>
      </dgm:t>
    </dgm:pt>
    <dgm:pt modelId="{B186AE89-6F68-9D4C-81C4-CFF17F3D8CC2}" type="pres">
      <dgm:prSet presAssocID="{0D3AA34A-DFB3-254C-AAAC-5CC6AA976F64}" presName="hierRoot2" presStyleCnt="0">
        <dgm:presLayoutVars>
          <dgm:hierBranch val="init"/>
        </dgm:presLayoutVars>
      </dgm:prSet>
      <dgm:spPr/>
    </dgm:pt>
    <dgm:pt modelId="{DDFDDB97-A7CE-464F-839C-B8B4107A3699}" type="pres">
      <dgm:prSet presAssocID="{0D3AA34A-DFB3-254C-AAAC-5CC6AA976F64}" presName="rootComposite2" presStyleCnt="0"/>
      <dgm:spPr/>
    </dgm:pt>
    <dgm:pt modelId="{603686B1-AA9B-6548-9AB6-F1177550749A}" type="pres">
      <dgm:prSet presAssocID="{0D3AA34A-DFB3-254C-AAAC-5CC6AA976F64}" presName="rootText2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AAE6C2B-6D2A-934A-8E3D-BA40D19D79BE}" type="pres">
      <dgm:prSet presAssocID="{0D3AA34A-DFB3-254C-AAAC-5CC6AA976F64}" presName="topArc2" presStyleLbl="parChTrans1D1" presStyleIdx="12" presStyleCnt="22"/>
      <dgm:spPr/>
    </dgm:pt>
    <dgm:pt modelId="{A58E9885-4628-6D49-8EB9-59B1FB7B1D18}" type="pres">
      <dgm:prSet presAssocID="{0D3AA34A-DFB3-254C-AAAC-5CC6AA976F64}" presName="bottomArc2" presStyleLbl="parChTrans1D1" presStyleIdx="13" presStyleCnt="22"/>
      <dgm:spPr/>
    </dgm:pt>
    <dgm:pt modelId="{A0FE39F1-755A-EF4D-ACF8-80AD0DF43797}" type="pres">
      <dgm:prSet presAssocID="{0D3AA34A-DFB3-254C-AAAC-5CC6AA976F64}" presName="topConnNode2" presStyleLbl="node2" presStyleIdx="0" presStyleCnt="0"/>
      <dgm:spPr/>
      <dgm:t>
        <a:bodyPr/>
        <a:lstStyle/>
        <a:p>
          <a:endParaRPr lang="en-US"/>
        </a:p>
      </dgm:t>
    </dgm:pt>
    <dgm:pt modelId="{A709191F-9E0D-9B45-BA7E-59726E980DF1}" type="pres">
      <dgm:prSet presAssocID="{0D3AA34A-DFB3-254C-AAAC-5CC6AA976F64}" presName="hierChild4" presStyleCnt="0"/>
      <dgm:spPr/>
    </dgm:pt>
    <dgm:pt modelId="{10AC7FF4-8A20-2F44-8DA8-63DFFDFC8324}" type="pres">
      <dgm:prSet presAssocID="{0D3AA34A-DFB3-254C-AAAC-5CC6AA976F64}" presName="hierChild5" presStyleCnt="0"/>
      <dgm:spPr/>
    </dgm:pt>
    <dgm:pt modelId="{42A35EC7-5305-DD47-AF8F-B443F2EC2FE8}" type="pres">
      <dgm:prSet presAssocID="{055411B7-44B3-D448-8068-C372A953D15C}" presName="Name28" presStyleLbl="parChTrans1D2" presStyleIdx="6" presStyleCnt="10"/>
      <dgm:spPr/>
      <dgm:t>
        <a:bodyPr/>
        <a:lstStyle/>
        <a:p>
          <a:endParaRPr lang="en-US"/>
        </a:p>
      </dgm:t>
    </dgm:pt>
    <dgm:pt modelId="{FB758738-CDF3-694A-8FB8-C97AD0BC8014}" type="pres">
      <dgm:prSet presAssocID="{D9EA522F-F0DC-AE4F-83D3-EDD3814BEC54}" presName="hierRoot2" presStyleCnt="0">
        <dgm:presLayoutVars>
          <dgm:hierBranch val="init"/>
        </dgm:presLayoutVars>
      </dgm:prSet>
      <dgm:spPr/>
    </dgm:pt>
    <dgm:pt modelId="{409B741E-E429-EE46-8C75-F4C4CC30B86D}" type="pres">
      <dgm:prSet presAssocID="{D9EA522F-F0DC-AE4F-83D3-EDD3814BEC54}" presName="rootComposite2" presStyleCnt="0"/>
      <dgm:spPr/>
    </dgm:pt>
    <dgm:pt modelId="{8B2FE285-31FD-124A-9606-3564E30C98F8}" type="pres">
      <dgm:prSet presAssocID="{D9EA522F-F0DC-AE4F-83D3-EDD3814BEC54}" presName="rootText2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5EE22EA-0BBF-434A-ACC0-353A7BF1A405}" type="pres">
      <dgm:prSet presAssocID="{D9EA522F-F0DC-AE4F-83D3-EDD3814BEC54}" presName="topArc2" presStyleLbl="parChTrans1D1" presStyleIdx="14" presStyleCnt="22"/>
      <dgm:spPr/>
    </dgm:pt>
    <dgm:pt modelId="{9C62D48A-57CB-B246-B17A-14A3A4F34A28}" type="pres">
      <dgm:prSet presAssocID="{D9EA522F-F0DC-AE4F-83D3-EDD3814BEC54}" presName="bottomArc2" presStyleLbl="parChTrans1D1" presStyleIdx="15" presStyleCnt="22"/>
      <dgm:spPr/>
    </dgm:pt>
    <dgm:pt modelId="{6254DE8A-1027-4444-8954-15B3D363A4F1}" type="pres">
      <dgm:prSet presAssocID="{D9EA522F-F0DC-AE4F-83D3-EDD3814BEC54}" presName="topConnNode2" presStyleLbl="node2" presStyleIdx="0" presStyleCnt="0"/>
      <dgm:spPr/>
      <dgm:t>
        <a:bodyPr/>
        <a:lstStyle/>
        <a:p>
          <a:endParaRPr lang="en-US"/>
        </a:p>
      </dgm:t>
    </dgm:pt>
    <dgm:pt modelId="{E1B25458-6923-9E49-9FFF-380952788CE6}" type="pres">
      <dgm:prSet presAssocID="{D9EA522F-F0DC-AE4F-83D3-EDD3814BEC54}" presName="hierChild4" presStyleCnt="0"/>
      <dgm:spPr/>
    </dgm:pt>
    <dgm:pt modelId="{90BDA5A6-D08C-BF48-BB9F-00E54D0CBBC4}" type="pres">
      <dgm:prSet presAssocID="{D9EA522F-F0DC-AE4F-83D3-EDD3814BEC54}" presName="hierChild5" presStyleCnt="0"/>
      <dgm:spPr/>
    </dgm:pt>
    <dgm:pt modelId="{4AC74C4E-D3E6-7F43-80B6-D406F4C51E48}" type="pres">
      <dgm:prSet presAssocID="{93DE0461-E5F0-0D41-AC26-D20DC05F9848}" presName="Name28" presStyleLbl="parChTrans1D2" presStyleIdx="7" presStyleCnt="10"/>
      <dgm:spPr/>
      <dgm:t>
        <a:bodyPr/>
        <a:lstStyle/>
        <a:p>
          <a:endParaRPr lang="en-US"/>
        </a:p>
      </dgm:t>
    </dgm:pt>
    <dgm:pt modelId="{B39D576D-8393-B34E-8DBE-5132480A133E}" type="pres">
      <dgm:prSet presAssocID="{AE300147-54BA-BD47-9509-F52B3A2CBB36}" presName="hierRoot2" presStyleCnt="0">
        <dgm:presLayoutVars>
          <dgm:hierBranch val="init"/>
        </dgm:presLayoutVars>
      </dgm:prSet>
      <dgm:spPr/>
    </dgm:pt>
    <dgm:pt modelId="{6416F4B5-AEF9-3C4B-8736-407952FAAC64}" type="pres">
      <dgm:prSet presAssocID="{AE300147-54BA-BD47-9509-F52B3A2CBB36}" presName="rootComposite2" presStyleCnt="0"/>
      <dgm:spPr/>
    </dgm:pt>
    <dgm:pt modelId="{F1666CEA-2B16-2049-BCA0-C6AD3D6E53B1}" type="pres">
      <dgm:prSet presAssocID="{AE300147-54BA-BD47-9509-F52B3A2CBB36}" presName="rootText2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7A49C6C-5036-7040-AD45-C2574E20D249}" type="pres">
      <dgm:prSet presAssocID="{AE300147-54BA-BD47-9509-F52B3A2CBB36}" presName="topArc2" presStyleLbl="parChTrans1D1" presStyleIdx="16" presStyleCnt="22"/>
      <dgm:spPr/>
    </dgm:pt>
    <dgm:pt modelId="{CD10C693-7FF1-5941-A37A-960EBE6B8B37}" type="pres">
      <dgm:prSet presAssocID="{AE300147-54BA-BD47-9509-F52B3A2CBB36}" presName="bottomArc2" presStyleLbl="parChTrans1D1" presStyleIdx="17" presStyleCnt="22"/>
      <dgm:spPr/>
    </dgm:pt>
    <dgm:pt modelId="{F83F085B-6571-E240-AC8B-88BDEFD8D922}" type="pres">
      <dgm:prSet presAssocID="{AE300147-54BA-BD47-9509-F52B3A2CBB36}" presName="topConnNode2" presStyleLbl="node2" presStyleIdx="0" presStyleCnt="0"/>
      <dgm:spPr/>
      <dgm:t>
        <a:bodyPr/>
        <a:lstStyle/>
        <a:p>
          <a:endParaRPr lang="en-US"/>
        </a:p>
      </dgm:t>
    </dgm:pt>
    <dgm:pt modelId="{E7FF3309-875E-C146-9E20-B2692FAEE5D0}" type="pres">
      <dgm:prSet presAssocID="{AE300147-54BA-BD47-9509-F52B3A2CBB36}" presName="hierChild4" presStyleCnt="0"/>
      <dgm:spPr/>
    </dgm:pt>
    <dgm:pt modelId="{8348BDC7-A0DE-FF48-96D3-88B523F01614}" type="pres">
      <dgm:prSet presAssocID="{AE300147-54BA-BD47-9509-F52B3A2CBB36}" presName="hierChild5" presStyleCnt="0"/>
      <dgm:spPr/>
    </dgm:pt>
    <dgm:pt modelId="{FC5F1EAC-324F-AF49-91EA-64181D6F3589}" type="pres">
      <dgm:prSet presAssocID="{24263423-6752-5544-A931-F7F9938EA7DA}" presName="Name28" presStyleLbl="parChTrans1D2" presStyleIdx="8" presStyleCnt="10"/>
      <dgm:spPr/>
      <dgm:t>
        <a:bodyPr/>
        <a:lstStyle/>
        <a:p>
          <a:endParaRPr lang="en-US"/>
        </a:p>
      </dgm:t>
    </dgm:pt>
    <dgm:pt modelId="{7525AF4A-1234-E648-A335-0D46E82E5921}" type="pres">
      <dgm:prSet presAssocID="{74ADF831-D018-BD4F-AFE4-FF16D143F112}" presName="hierRoot2" presStyleCnt="0">
        <dgm:presLayoutVars>
          <dgm:hierBranch val="init"/>
        </dgm:presLayoutVars>
      </dgm:prSet>
      <dgm:spPr/>
    </dgm:pt>
    <dgm:pt modelId="{6A106FB4-6F0A-0548-86A8-736E6A8FBDED}" type="pres">
      <dgm:prSet presAssocID="{74ADF831-D018-BD4F-AFE4-FF16D143F112}" presName="rootComposite2" presStyleCnt="0"/>
      <dgm:spPr/>
    </dgm:pt>
    <dgm:pt modelId="{75BA088D-C904-234E-9A2A-44E1B935DC26}" type="pres">
      <dgm:prSet presAssocID="{74ADF831-D018-BD4F-AFE4-FF16D143F112}" presName="rootText2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B1F7110-7AE5-B942-B52A-E1960EDC892D}" type="pres">
      <dgm:prSet presAssocID="{74ADF831-D018-BD4F-AFE4-FF16D143F112}" presName="topArc2" presStyleLbl="parChTrans1D1" presStyleIdx="18" presStyleCnt="22"/>
      <dgm:spPr/>
    </dgm:pt>
    <dgm:pt modelId="{C8F02857-FE16-E341-83BB-6507718A8BE5}" type="pres">
      <dgm:prSet presAssocID="{74ADF831-D018-BD4F-AFE4-FF16D143F112}" presName="bottomArc2" presStyleLbl="parChTrans1D1" presStyleIdx="19" presStyleCnt="22"/>
      <dgm:spPr/>
    </dgm:pt>
    <dgm:pt modelId="{1A4371B8-AF41-854B-B682-434DF5C7A3D5}" type="pres">
      <dgm:prSet presAssocID="{74ADF831-D018-BD4F-AFE4-FF16D143F112}" presName="topConnNode2" presStyleLbl="node2" presStyleIdx="0" presStyleCnt="0"/>
      <dgm:spPr/>
      <dgm:t>
        <a:bodyPr/>
        <a:lstStyle/>
        <a:p>
          <a:endParaRPr lang="en-US"/>
        </a:p>
      </dgm:t>
    </dgm:pt>
    <dgm:pt modelId="{CAFC2CD0-ED8E-9541-9721-EB35D4CD9812}" type="pres">
      <dgm:prSet presAssocID="{74ADF831-D018-BD4F-AFE4-FF16D143F112}" presName="hierChild4" presStyleCnt="0"/>
      <dgm:spPr/>
    </dgm:pt>
    <dgm:pt modelId="{8EAF4393-7F61-4D46-9F85-5F9F4341FD1C}" type="pres">
      <dgm:prSet presAssocID="{74ADF831-D018-BD4F-AFE4-FF16D143F112}" presName="hierChild5" presStyleCnt="0"/>
      <dgm:spPr/>
    </dgm:pt>
    <dgm:pt modelId="{B829C145-8F92-5640-B547-18421D9F89F8}" type="pres">
      <dgm:prSet presAssocID="{43A88319-B3DE-C743-8082-568888E02E0C}" presName="Name28" presStyleLbl="parChTrans1D2" presStyleIdx="9" presStyleCnt="10"/>
      <dgm:spPr/>
      <dgm:t>
        <a:bodyPr/>
        <a:lstStyle/>
        <a:p>
          <a:endParaRPr lang="en-US"/>
        </a:p>
      </dgm:t>
    </dgm:pt>
    <dgm:pt modelId="{7670DE96-B0AE-234E-A9E2-BBCA05F134DF}" type="pres">
      <dgm:prSet presAssocID="{CF192212-0672-3845-A59D-FD402DD6EE5F}" presName="hierRoot2" presStyleCnt="0">
        <dgm:presLayoutVars>
          <dgm:hierBranch val="init"/>
        </dgm:presLayoutVars>
      </dgm:prSet>
      <dgm:spPr/>
    </dgm:pt>
    <dgm:pt modelId="{6BF3F09C-5238-7248-A52B-730DA1411BB9}" type="pres">
      <dgm:prSet presAssocID="{CF192212-0672-3845-A59D-FD402DD6EE5F}" presName="rootComposite2" presStyleCnt="0"/>
      <dgm:spPr/>
    </dgm:pt>
    <dgm:pt modelId="{E7A76DD6-BD4D-9641-813D-88BB26280B02}" type="pres">
      <dgm:prSet presAssocID="{CF192212-0672-3845-A59D-FD402DD6EE5F}" presName="rootText2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8EB360D-A987-104D-B43D-ED06CE223EF4}" type="pres">
      <dgm:prSet presAssocID="{CF192212-0672-3845-A59D-FD402DD6EE5F}" presName="topArc2" presStyleLbl="parChTrans1D1" presStyleIdx="20" presStyleCnt="22"/>
      <dgm:spPr/>
    </dgm:pt>
    <dgm:pt modelId="{645900D3-0B64-DD47-85A0-B5BEAC2B5E9A}" type="pres">
      <dgm:prSet presAssocID="{CF192212-0672-3845-A59D-FD402DD6EE5F}" presName="bottomArc2" presStyleLbl="parChTrans1D1" presStyleIdx="21" presStyleCnt="22"/>
      <dgm:spPr/>
    </dgm:pt>
    <dgm:pt modelId="{B229C545-1C3A-8B43-A6C3-D6A1D3A1CD9E}" type="pres">
      <dgm:prSet presAssocID="{CF192212-0672-3845-A59D-FD402DD6EE5F}" presName="topConnNode2" presStyleLbl="node2" presStyleIdx="0" presStyleCnt="0"/>
      <dgm:spPr/>
      <dgm:t>
        <a:bodyPr/>
        <a:lstStyle/>
        <a:p>
          <a:endParaRPr lang="en-US"/>
        </a:p>
      </dgm:t>
    </dgm:pt>
    <dgm:pt modelId="{459D8379-8FE8-CC42-AF6E-6F8B542B8E3C}" type="pres">
      <dgm:prSet presAssocID="{CF192212-0672-3845-A59D-FD402DD6EE5F}" presName="hierChild4" presStyleCnt="0"/>
      <dgm:spPr/>
    </dgm:pt>
    <dgm:pt modelId="{7C5A7DFB-6FA7-E74B-BACC-F44ADE69F42C}" type="pres">
      <dgm:prSet presAssocID="{CF192212-0672-3845-A59D-FD402DD6EE5F}" presName="hierChild5" presStyleCnt="0"/>
      <dgm:spPr/>
    </dgm:pt>
    <dgm:pt modelId="{5C2111F7-B2DE-6344-ADBE-B0C920C47CFC}" type="pres">
      <dgm:prSet presAssocID="{D75F4012-E187-8A4A-8933-802B3E36A592}" presName="hierChild3" presStyleCnt="0"/>
      <dgm:spPr/>
    </dgm:pt>
  </dgm:ptLst>
  <dgm:cxnLst>
    <dgm:cxn modelId="{10F15545-F6E5-0243-A33F-4D3915CCBD3B}" type="presOf" srcId="{0D3AA34A-DFB3-254C-AAAC-5CC6AA976F64}" destId="{A0FE39F1-755A-EF4D-ACF8-80AD0DF43797}" srcOrd="1" destOrd="0" presId="urn:microsoft.com/office/officeart/2008/layout/HalfCircleOrganizationChart"/>
    <dgm:cxn modelId="{53E3EE0C-C2CD-0C4A-9FBA-B3B0A71686A0}" type="presOf" srcId="{055411B7-44B3-D448-8068-C372A953D15C}" destId="{42A35EC7-5305-DD47-AF8F-B443F2EC2FE8}" srcOrd="0" destOrd="0" presId="urn:microsoft.com/office/officeart/2008/layout/HalfCircleOrganizationChart"/>
    <dgm:cxn modelId="{01517068-3203-4446-A9E3-952E0EA40946}" type="presOf" srcId="{D75F4012-E187-8A4A-8933-802B3E36A592}" destId="{58F845BE-EB05-1E4A-9AC8-E8C2CADA537E}" srcOrd="0" destOrd="0" presId="urn:microsoft.com/office/officeart/2008/layout/HalfCircleOrganizationChart"/>
    <dgm:cxn modelId="{C177000C-1412-B948-BB19-BC88AE5E270A}" type="presOf" srcId="{66F94903-CA30-9F44-BCE4-4A64ED6014FB}" destId="{ECF1C0E0-6F2B-5F46-AB73-FA18CE7B89A0}" srcOrd="1" destOrd="0" presId="urn:microsoft.com/office/officeart/2008/layout/HalfCircleOrganizationChart"/>
    <dgm:cxn modelId="{D05841D8-01BE-844E-8675-5E7BC5E2E23B}" type="presOf" srcId="{629DD8A6-8761-3342-A4E2-AD9D372FD888}" destId="{C9648CEC-A5E2-E14E-8F7A-053B6D98F2DC}" srcOrd="1" destOrd="0" presId="urn:microsoft.com/office/officeart/2008/layout/HalfCircleOrganizationChart"/>
    <dgm:cxn modelId="{80EEE98F-5732-1440-8AD8-AAB3E975A10F}" srcId="{D75F4012-E187-8A4A-8933-802B3E36A592}" destId="{64C77CD4-8A2C-2348-A7D3-384C208CA870}" srcOrd="3" destOrd="0" parTransId="{6A80BBA9-96F8-1144-843B-B9249C9F4246}" sibTransId="{7D375DD4-F2C2-E04A-85F1-16F2C5D1A3DE}"/>
    <dgm:cxn modelId="{6E5FFEC0-2EF6-E642-8953-1B68F91192C2}" type="presOf" srcId="{43FAE9F4-7DB5-6440-95E9-DDB48AFF9ADB}" destId="{10A1C4AB-2A93-314A-8F7A-8E46A9127D00}" srcOrd="0" destOrd="0" presId="urn:microsoft.com/office/officeart/2008/layout/HalfCircleOrganizationChart"/>
    <dgm:cxn modelId="{3D859A49-AA25-A448-89FD-55D0983F9172}" srcId="{D75F4012-E187-8A4A-8933-802B3E36A592}" destId="{AE300147-54BA-BD47-9509-F52B3A2CBB36}" srcOrd="7" destOrd="0" parTransId="{93DE0461-E5F0-0D41-AC26-D20DC05F9848}" sibTransId="{DF15214A-5539-8B42-A38D-E05F1B247088}"/>
    <dgm:cxn modelId="{F98374E6-9205-C543-BA96-36010C619842}" type="presOf" srcId="{0D3AA34A-DFB3-254C-AAAC-5CC6AA976F64}" destId="{603686B1-AA9B-6548-9AB6-F1177550749A}" srcOrd="0" destOrd="0" presId="urn:microsoft.com/office/officeart/2008/layout/HalfCircleOrganizationChart"/>
    <dgm:cxn modelId="{CDAA4B6C-AC5A-BA49-9C51-5AE2C13651BA}" type="presOf" srcId="{075F1D66-FB6F-564A-871C-3EF5AFF2F727}" destId="{3D756B9A-839A-3F4F-9F77-131B8AC4BF43}" srcOrd="0" destOrd="0" presId="urn:microsoft.com/office/officeart/2008/layout/HalfCircleOrganizationChart"/>
    <dgm:cxn modelId="{DB83CA44-A479-9E4F-AE03-91BEBDD9CD4F}" type="presOf" srcId="{6A80BBA9-96F8-1144-843B-B9249C9F4246}" destId="{EF8D6F22-24A1-BA4E-871E-CD7088CF6C92}" srcOrd="0" destOrd="0" presId="urn:microsoft.com/office/officeart/2008/layout/HalfCircleOrganizationChart"/>
    <dgm:cxn modelId="{F5A1A26F-12AE-6040-9A46-D361B131E6AF}" srcId="{D75F4012-E187-8A4A-8933-802B3E36A592}" destId="{BAE54CE6-4250-0A48-BC6F-CD29EEE498D5}" srcOrd="4" destOrd="0" parTransId="{9102A34A-2EC9-064B-9185-320A7AFA029E}" sibTransId="{7CF55DD0-75A2-0047-AA51-397E08495376}"/>
    <dgm:cxn modelId="{46EF74A1-8100-C24E-8E66-D1DD8FA610A3}" srcId="{D75F4012-E187-8A4A-8933-802B3E36A592}" destId="{8816CD99-0898-DF44-9506-2E8345CC9D5C}" srcOrd="1" destOrd="0" parTransId="{075F1D66-FB6F-564A-871C-3EF5AFF2F727}" sibTransId="{6CA61BB1-874E-314E-8390-C667944F4133}"/>
    <dgm:cxn modelId="{9F4BC9D0-3F9E-B34B-95C2-1B413ADFB1E5}" type="presOf" srcId="{66F94903-CA30-9F44-BCE4-4A64ED6014FB}" destId="{A924E723-7AE1-084F-8625-17A4C4AD3C38}" srcOrd="0" destOrd="0" presId="urn:microsoft.com/office/officeart/2008/layout/HalfCircleOrganizationChart"/>
    <dgm:cxn modelId="{AF725FCB-B2EA-474E-84E4-EB2A37801E1F}" type="presOf" srcId="{43A88319-B3DE-C743-8082-568888E02E0C}" destId="{B829C145-8F92-5640-B547-18421D9F89F8}" srcOrd="0" destOrd="0" presId="urn:microsoft.com/office/officeart/2008/layout/HalfCircleOrganizationChart"/>
    <dgm:cxn modelId="{E5715653-4954-B241-AB18-C13026813F23}" type="presOf" srcId="{0621B2CD-4A69-3B49-BFFE-3E6A6667DAA7}" destId="{F3732895-8076-784E-9AA3-EDE35FB94E45}" srcOrd="0" destOrd="0" presId="urn:microsoft.com/office/officeart/2008/layout/HalfCircleOrganizationChart"/>
    <dgm:cxn modelId="{C4445E52-CDAA-5B41-A155-314E66D1E819}" type="presOf" srcId="{AE300147-54BA-BD47-9509-F52B3A2CBB36}" destId="{F1666CEA-2B16-2049-BCA0-C6AD3D6E53B1}" srcOrd="0" destOrd="0" presId="urn:microsoft.com/office/officeart/2008/layout/HalfCircleOrganizationChart"/>
    <dgm:cxn modelId="{DF23A3E1-A1D4-FC43-83C0-221291B32DB0}" srcId="{D75F4012-E187-8A4A-8933-802B3E36A592}" destId="{D9EA522F-F0DC-AE4F-83D3-EDD3814BEC54}" srcOrd="6" destOrd="0" parTransId="{055411B7-44B3-D448-8068-C372A953D15C}" sibTransId="{B872A603-867B-BB43-B9B9-37DF483CE025}"/>
    <dgm:cxn modelId="{DA653B87-376F-524B-ACE5-8704CBB1D42F}" type="presOf" srcId="{CF192212-0672-3845-A59D-FD402DD6EE5F}" destId="{B229C545-1C3A-8B43-A6C3-D6A1D3A1CD9E}" srcOrd="1" destOrd="0" presId="urn:microsoft.com/office/officeart/2008/layout/HalfCircleOrganizationChart"/>
    <dgm:cxn modelId="{E30855E8-C0A7-C641-B6EE-E1F4F29117F2}" srcId="{D75F4012-E187-8A4A-8933-802B3E36A592}" destId="{74ADF831-D018-BD4F-AFE4-FF16D143F112}" srcOrd="8" destOrd="0" parTransId="{24263423-6752-5544-A931-F7F9938EA7DA}" sibTransId="{7018345F-A569-D448-A4D8-B8F8963ADDBE}"/>
    <dgm:cxn modelId="{E28221E6-2A5B-0242-B3CD-7C731577EA10}" type="presOf" srcId="{BAE54CE6-4250-0A48-BC6F-CD29EEE498D5}" destId="{EC9438FE-5642-8A44-96D8-B689845B762B}" srcOrd="1" destOrd="0" presId="urn:microsoft.com/office/officeart/2008/layout/HalfCircleOrganizationChart"/>
    <dgm:cxn modelId="{4EFA8651-9F78-FE4C-A5C3-04F0AA31C1D1}" type="presOf" srcId="{9102A34A-2EC9-064B-9185-320A7AFA029E}" destId="{68FA3B44-E4F3-DA42-AB5C-8223926839AB}" srcOrd="0" destOrd="0" presId="urn:microsoft.com/office/officeart/2008/layout/HalfCircleOrganizationChart"/>
    <dgm:cxn modelId="{F903BB22-799D-024B-B752-C8F37A9F6B48}" type="presOf" srcId="{629DD8A6-8761-3342-A4E2-AD9D372FD888}" destId="{78E892C8-8205-7E48-A069-DE79A54DB8A5}" srcOrd="0" destOrd="0" presId="urn:microsoft.com/office/officeart/2008/layout/HalfCircleOrganizationChart"/>
    <dgm:cxn modelId="{81DBD943-CFDA-364A-8354-3D48967C2A99}" type="presOf" srcId="{64C5604E-ED7A-CB45-BF3A-5E23BD8E7120}" destId="{A4F38583-A553-8549-B080-E3E54A6CEDAB}" srcOrd="0" destOrd="0" presId="urn:microsoft.com/office/officeart/2008/layout/HalfCircleOrganizationChart"/>
    <dgm:cxn modelId="{91DC3DFD-55D9-FF4A-9F1B-873B3A151BF2}" type="presOf" srcId="{D9EA522F-F0DC-AE4F-83D3-EDD3814BEC54}" destId="{8B2FE285-31FD-124A-9606-3564E30C98F8}" srcOrd="0" destOrd="0" presId="urn:microsoft.com/office/officeart/2008/layout/HalfCircleOrganizationChart"/>
    <dgm:cxn modelId="{4741DDD2-6688-E540-91EC-04EAF00E280F}" type="presOf" srcId="{D75F4012-E187-8A4A-8933-802B3E36A592}" destId="{8E7BFF3E-25E5-3D46-ABD3-3C8A8C6C4975}" srcOrd="1" destOrd="0" presId="urn:microsoft.com/office/officeart/2008/layout/HalfCircleOrganizationChart"/>
    <dgm:cxn modelId="{2E805EF8-486B-AC4D-8B52-53F8844DAF0D}" srcId="{D75F4012-E187-8A4A-8933-802B3E36A592}" destId="{66F94903-CA30-9F44-BCE4-4A64ED6014FB}" srcOrd="0" destOrd="0" parTransId="{0621B2CD-4A69-3B49-BFFE-3E6A6667DAA7}" sibTransId="{91D3EB29-ECE2-CD4B-AD3D-D0AB09BAFBC4}"/>
    <dgm:cxn modelId="{B235F639-62C9-AE46-BDCD-8469822B37C5}" type="presOf" srcId="{8816CD99-0898-DF44-9506-2E8345CC9D5C}" destId="{9AFC5524-873A-D540-9B34-A6CA707CC2DD}" srcOrd="0" destOrd="0" presId="urn:microsoft.com/office/officeart/2008/layout/HalfCircleOrganizationChart"/>
    <dgm:cxn modelId="{47DCC3D9-8B7C-7142-9A09-D9F018BB8EF2}" type="presOf" srcId="{BAE54CE6-4250-0A48-BC6F-CD29EEE498D5}" destId="{3F5D4DAA-C09B-E14E-B916-89ABCC324447}" srcOrd="0" destOrd="0" presId="urn:microsoft.com/office/officeart/2008/layout/HalfCircleOrganizationChart"/>
    <dgm:cxn modelId="{6A103C34-432C-2142-A4D5-276BF3DEDD77}" type="presOf" srcId="{8816CD99-0898-DF44-9506-2E8345CC9D5C}" destId="{CB34A940-6E16-C342-ADF5-0F2C32CB052E}" srcOrd="1" destOrd="0" presId="urn:microsoft.com/office/officeart/2008/layout/HalfCircleOrganizationChart"/>
    <dgm:cxn modelId="{474E8A91-1383-2641-8F56-5F1CA2EA70DC}" type="presOf" srcId="{93DE0461-E5F0-0D41-AC26-D20DC05F9848}" destId="{4AC74C4E-D3E6-7F43-80B6-D406F4C51E48}" srcOrd="0" destOrd="0" presId="urn:microsoft.com/office/officeart/2008/layout/HalfCircleOrganizationChart"/>
    <dgm:cxn modelId="{91AB1DF5-5073-1246-8276-DC098238E824}" type="presOf" srcId="{74ADF831-D018-BD4F-AFE4-FF16D143F112}" destId="{1A4371B8-AF41-854B-B682-434DF5C7A3D5}" srcOrd="1" destOrd="0" presId="urn:microsoft.com/office/officeart/2008/layout/HalfCircleOrganizationChart"/>
    <dgm:cxn modelId="{E1D20B3A-4EA8-6E4C-B321-61E094FF9E1E}" srcId="{83C87D3E-4AE1-334A-8293-3267AE968E5E}" destId="{D75F4012-E187-8A4A-8933-802B3E36A592}" srcOrd="0" destOrd="0" parTransId="{15474C4A-D596-214E-8A11-490B897B16C0}" sibTransId="{83578F1E-FED2-3040-83FC-8282F6F5FF1D}"/>
    <dgm:cxn modelId="{60F0EB62-CB78-754D-A31B-5343152B40FB}" type="presOf" srcId="{D9EA522F-F0DC-AE4F-83D3-EDD3814BEC54}" destId="{6254DE8A-1027-4444-8954-15B3D363A4F1}" srcOrd="1" destOrd="0" presId="urn:microsoft.com/office/officeart/2008/layout/HalfCircleOrganizationChart"/>
    <dgm:cxn modelId="{FB23A1C0-BCEB-FA4A-938B-63900A92370B}" srcId="{D75F4012-E187-8A4A-8933-802B3E36A592}" destId="{629DD8A6-8761-3342-A4E2-AD9D372FD888}" srcOrd="2" destOrd="0" parTransId="{43FAE9F4-7DB5-6440-95E9-DDB48AFF9ADB}" sibTransId="{B15A9679-4E14-2248-A31F-FA855B280BF7}"/>
    <dgm:cxn modelId="{748DD4B1-6A96-1D40-8D20-6A3D978E6698}" srcId="{D75F4012-E187-8A4A-8933-802B3E36A592}" destId="{0D3AA34A-DFB3-254C-AAAC-5CC6AA976F64}" srcOrd="5" destOrd="0" parTransId="{64C5604E-ED7A-CB45-BF3A-5E23BD8E7120}" sibTransId="{683B83A2-D18E-9342-A01B-FB918CB2666B}"/>
    <dgm:cxn modelId="{04EE80A1-35FE-6447-9869-3AD5E18A47E3}" type="presOf" srcId="{CF192212-0672-3845-A59D-FD402DD6EE5F}" destId="{E7A76DD6-BD4D-9641-813D-88BB26280B02}" srcOrd="0" destOrd="0" presId="urn:microsoft.com/office/officeart/2008/layout/HalfCircleOrganizationChart"/>
    <dgm:cxn modelId="{3AABA34F-5AEE-9E46-AA07-54F72278E297}" type="presOf" srcId="{83C87D3E-4AE1-334A-8293-3267AE968E5E}" destId="{62DB272E-8151-004D-B045-7BB196C909B8}" srcOrd="0" destOrd="0" presId="urn:microsoft.com/office/officeart/2008/layout/HalfCircleOrganizationChart"/>
    <dgm:cxn modelId="{1FDA71C7-7F30-A34D-A828-322FAC3A5671}" srcId="{D75F4012-E187-8A4A-8933-802B3E36A592}" destId="{CF192212-0672-3845-A59D-FD402DD6EE5F}" srcOrd="9" destOrd="0" parTransId="{43A88319-B3DE-C743-8082-568888E02E0C}" sibTransId="{237A11FA-BF58-EC48-BA03-541EC09B8E06}"/>
    <dgm:cxn modelId="{9A88B0EA-D4C3-1841-8046-31FFB4659E8E}" type="presOf" srcId="{AE300147-54BA-BD47-9509-F52B3A2CBB36}" destId="{F83F085B-6571-E240-AC8B-88BDEFD8D922}" srcOrd="1" destOrd="0" presId="urn:microsoft.com/office/officeart/2008/layout/HalfCircleOrganizationChart"/>
    <dgm:cxn modelId="{8193892D-9F92-894E-B575-017FB56F9C7F}" type="presOf" srcId="{74ADF831-D018-BD4F-AFE4-FF16D143F112}" destId="{75BA088D-C904-234E-9A2A-44E1B935DC26}" srcOrd="0" destOrd="0" presId="urn:microsoft.com/office/officeart/2008/layout/HalfCircleOrganizationChart"/>
    <dgm:cxn modelId="{9CBC595B-1A82-F84E-AA68-9DEF747193E4}" type="presOf" srcId="{64C77CD4-8A2C-2348-A7D3-384C208CA870}" destId="{C9F86614-EFE4-814A-BC14-52E8131C0482}" srcOrd="1" destOrd="0" presId="urn:microsoft.com/office/officeart/2008/layout/HalfCircleOrganizationChart"/>
    <dgm:cxn modelId="{8371745D-2BEA-7B41-92D6-E82250B4E946}" type="presOf" srcId="{24263423-6752-5544-A931-F7F9938EA7DA}" destId="{FC5F1EAC-324F-AF49-91EA-64181D6F3589}" srcOrd="0" destOrd="0" presId="urn:microsoft.com/office/officeart/2008/layout/HalfCircleOrganizationChart"/>
    <dgm:cxn modelId="{93620153-5592-D04E-95D5-AEEA8F276153}" type="presOf" srcId="{64C77CD4-8A2C-2348-A7D3-384C208CA870}" destId="{5BE53B7A-410A-704A-9942-53B6512CFADA}" srcOrd="0" destOrd="0" presId="urn:microsoft.com/office/officeart/2008/layout/HalfCircleOrganizationChart"/>
    <dgm:cxn modelId="{EB07199F-8E31-604F-8DA1-3CD594102546}" type="presParOf" srcId="{62DB272E-8151-004D-B045-7BB196C909B8}" destId="{DE94DFB6-84D8-6F45-B7DB-F0E883CC0E6D}" srcOrd="0" destOrd="0" presId="urn:microsoft.com/office/officeart/2008/layout/HalfCircleOrganizationChart"/>
    <dgm:cxn modelId="{D4E14517-F205-514B-B5EE-427B43299FE5}" type="presParOf" srcId="{DE94DFB6-84D8-6F45-B7DB-F0E883CC0E6D}" destId="{35182D16-5C90-B147-B942-CBFC994202E3}" srcOrd="0" destOrd="0" presId="urn:microsoft.com/office/officeart/2008/layout/HalfCircleOrganizationChart"/>
    <dgm:cxn modelId="{14EFA878-E014-D747-9211-72DB0EE68B68}" type="presParOf" srcId="{35182D16-5C90-B147-B942-CBFC994202E3}" destId="{58F845BE-EB05-1E4A-9AC8-E8C2CADA537E}" srcOrd="0" destOrd="0" presId="urn:microsoft.com/office/officeart/2008/layout/HalfCircleOrganizationChart"/>
    <dgm:cxn modelId="{61A66441-3520-2D4A-AFA5-EB2A14A30F17}" type="presParOf" srcId="{35182D16-5C90-B147-B942-CBFC994202E3}" destId="{47A7F801-167D-A244-A47D-74CD5614C397}" srcOrd="1" destOrd="0" presId="urn:microsoft.com/office/officeart/2008/layout/HalfCircleOrganizationChart"/>
    <dgm:cxn modelId="{E676FC41-FCE3-104C-B245-7D43C1D8F8E8}" type="presParOf" srcId="{35182D16-5C90-B147-B942-CBFC994202E3}" destId="{806E4C0F-A311-884B-9F9D-B58DD736BAC6}" srcOrd="2" destOrd="0" presId="urn:microsoft.com/office/officeart/2008/layout/HalfCircleOrganizationChart"/>
    <dgm:cxn modelId="{506DE2F1-65FA-1E48-8F0E-BEBD44AE5AD1}" type="presParOf" srcId="{35182D16-5C90-B147-B942-CBFC994202E3}" destId="{8E7BFF3E-25E5-3D46-ABD3-3C8A8C6C4975}" srcOrd="3" destOrd="0" presId="urn:microsoft.com/office/officeart/2008/layout/HalfCircleOrganizationChart"/>
    <dgm:cxn modelId="{B8A0AE1A-7D38-8B4E-8DE5-1EE065003006}" type="presParOf" srcId="{DE94DFB6-84D8-6F45-B7DB-F0E883CC0E6D}" destId="{890EAB42-B420-6246-9092-DA4B7E7C7B4D}" srcOrd="1" destOrd="0" presId="urn:microsoft.com/office/officeart/2008/layout/HalfCircleOrganizationChart"/>
    <dgm:cxn modelId="{11FA3EAE-4098-CA41-806E-3E66A23ACD0E}" type="presParOf" srcId="{890EAB42-B420-6246-9092-DA4B7E7C7B4D}" destId="{F3732895-8076-784E-9AA3-EDE35FB94E45}" srcOrd="0" destOrd="0" presId="urn:microsoft.com/office/officeart/2008/layout/HalfCircleOrganizationChart"/>
    <dgm:cxn modelId="{91015C4E-4A68-5147-BEB2-159D49ACA4FB}" type="presParOf" srcId="{890EAB42-B420-6246-9092-DA4B7E7C7B4D}" destId="{E8AF891E-3EFB-7948-B842-F3B79DA00C7E}" srcOrd="1" destOrd="0" presId="urn:microsoft.com/office/officeart/2008/layout/HalfCircleOrganizationChart"/>
    <dgm:cxn modelId="{2D070CBB-CDCC-D64D-9112-091933A5415F}" type="presParOf" srcId="{E8AF891E-3EFB-7948-B842-F3B79DA00C7E}" destId="{EF573BDB-29C9-F74A-82B1-B6A545255A52}" srcOrd="0" destOrd="0" presId="urn:microsoft.com/office/officeart/2008/layout/HalfCircleOrganizationChart"/>
    <dgm:cxn modelId="{114878E1-81DD-104F-97E8-444EE5109169}" type="presParOf" srcId="{EF573BDB-29C9-F74A-82B1-B6A545255A52}" destId="{A924E723-7AE1-084F-8625-17A4C4AD3C38}" srcOrd="0" destOrd="0" presId="urn:microsoft.com/office/officeart/2008/layout/HalfCircleOrganizationChart"/>
    <dgm:cxn modelId="{650BCC66-1307-EA45-B2BD-2808316BC86B}" type="presParOf" srcId="{EF573BDB-29C9-F74A-82B1-B6A545255A52}" destId="{2C3D6589-02E9-5C4D-B9C2-B3F53EF3C21B}" srcOrd="1" destOrd="0" presId="urn:microsoft.com/office/officeart/2008/layout/HalfCircleOrganizationChart"/>
    <dgm:cxn modelId="{231731BB-90E5-B346-93B5-9BB4BFF5C5D8}" type="presParOf" srcId="{EF573BDB-29C9-F74A-82B1-B6A545255A52}" destId="{B962B95B-D4DF-114A-B22B-E28161C6F9D0}" srcOrd="2" destOrd="0" presId="urn:microsoft.com/office/officeart/2008/layout/HalfCircleOrganizationChart"/>
    <dgm:cxn modelId="{75245C75-4B17-9943-BCBD-FBA511C78032}" type="presParOf" srcId="{EF573BDB-29C9-F74A-82B1-B6A545255A52}" destId="{ECF1C0E0-6F2B-5F46-AB73-FA18CE7B89A0}" srcOrd="3" destOrd="0" presId="urn:microsoft.com/office/officeart/2008/layout/HalfCircleOrganizationChart"/>
    <dgm:cxn modelId="{F08827D2-6AA4-5F45-9E21-A9A72F7B4452}" type="presParOf" srcId="{E8AF891E-3EFB-7948-B842-F3B79DA00C7E}" destId="{8F29DF40-D27C-7D48-B190-4564A2D9EF55}" srcOrd="1" destOrd="0" presId="urn:microsoft.com/office/officeart/2008/layout/HalfCircleOrganizationChart"/>
    <dgm:cxn modelId="{0E40D317-60F9-B54B-BAD8-74A4D095460C}" type="presParOf" srcId="{E8AF891E-3EFB-7948-B842-F3B79DA00C7E}" destId="{E566CA0C-001B-2E43-B6DC-9C3B16855562}" srcOrd="2" destOrd="0" presId="urn:microsoft.com/office/officeart/2008/layout/HalfCircleOrganizationChart"/>
    <dgm:cxn modelId="{F5C44551-0912-E94F-B799-0ADB91084D74}" type="presParOf" srcId="{890EAB42-B420-6246-9092-DA4B7E7C7B4D}" destId="{3D756B9A-839A-3F4F-9F77-131B8AC4BF43}" srcOrd="2" destOrd="0" presId="urn:microsoft.com/office/officeart/2008/layout/HalfCircleOrganizationChart"/>
    <dgm:cxn modelId="{9892C780-F9B7-1B47-BE72-028413914CFD}" type="presParOf" srcId="{890EAB42-B420-6246-9092-DA4B7E7C7B4D}" destId="{EBC123F1-EBFC-6F43-AD16-76410F9BC288}" srcOrd="3" destOrd="0" presId="urn:microsoft.com/office/officeart/2008/layout/HalfCircleOrganizationChart"/>
    <dgm:cxn modelId="{C476E212-65DD-C94E-9C9A-1C12221FED26}" type="presParOf" srcId="{EBC123F1-EBFC-6F43-AD16-76410F9BC288}" destId="{4203BD11-DA03-584A-8283-9B3DF7949E91}" srcOrd="0" destOrd="0" presId="urn:microsoft.com/office/officeart/2008/layout/HalfCircleOrganizationChart"/>
    <dgm:cxn modelId="{D1C7686C-4C9F-A54F-9F32-00DB48C634D4}" type="presParOf" srcId="{4203BD11-DA03-584A-8283-9B3DF7949E91}" destId="{9AFC5524-873A-D540-9B34-A6CA707CC2DD}" srcOrd="0" destOrd="0" presId="urn:microsoft.com/office/officeart/2008/layout/HalfCircleOrganizationChart"/>
    <dgm:cxn modelId="{9848F337-5686-554C-8E8C-7474E62CF338}" type="presParOf" srcId="{4203BD11-DA03-584A-8283-9B3DF7949E91}" destId="{9FB31486-FE42-AC4C-B251-B5ACA28FDFEC}" srcOrd="1" destOrd="0" presId="urn:microsoft.com/office/officeart/2008/layout/HalfCircleOrganizationChart"/>
    <dgm:cxn modelId="{6B72F936-B5BA-2541-B679-070B5F6C3744}" type="presParOf" srcId="{4203BD11-DA03-584A-8283-9B3DF7949E91}" destId="{48856BCE-161A-7048-A110-BABA385CFB16}" srcOrd="2" destOrd="0" presId="urn:microsoft.com/office/officeart/2008/layout/HalfCircleOrganizationChart"/>
    <dgm:cxn modelId="{A989B7BE-CB55-5746-BC27-D62439A73600}" type="presParOf" srcId="{4203BD11-DA03-584A-8283-9B3DF7949E91}" destId="{CB34A940-6E16-C342-ADF5-0F2C32CB052E}" srcOrd="3" destOrd="0" presId="urn:microsoft.com/office/officeart/2008/layout/HalfCircleOrganizationChart"/>
    <dgm:cxn modelId="{190944BD-DE68-7149-8023-3E37E59BD757}" type="presParOf" srcId="{EBC123F1-EBFC-6F43-AD16-76410F9BC288}" destId="{4EAABAB9-562B-3942-9EB4-3A5413EDA1F2}" srcOrd="1" destOrd="0" presId="urn:microsoft.com/office/officeart/2008/layout/HalfCircleOrganizationChart"/>
    <dgm:cxn modelId="{2CE6D1E6-5A4F-814B-8C5C-AF110837FA69}" type="presParOf" srcId="{EBC123F1-EBFC-6F43-AD16-76410F9BC288}" destId="{B45A8F7B-246D-C946-8AFA-5A944F3B5E3C}" srcOrd="2" destOrd="0" presId="urn:microsoft.com/office/officeart/2008/layout/HalfCircleOrganizationChart"/>
    <dgm:cxn modelId="{E770506E-B1DB-C64F-BF08-EFF4EA21C6B6}" type="presParOf" srcId="{890EAB42-B420-6246-9092-DA4B7E7C7B4D}" destId="{10A1C4AB-2A93-314A-8F7A-8E46A9127D00}" srcOrd="4" destOrd="0" presId="urn:microsoft.com/office/officeart/2008/layout/HalfCircleOrganizationChart"/>
    <dgm:cxn modelId="{B1EA7BF7-3E76-964E-A79B-E8210F5D6688}" type="presParOf" srcId="{890EAB42-B420-6246-9092-DA4B7E7C7B4D}" destId="{DD53A422-2C40-284C-9EEA-11760B646F3B}" srcOrd="5" destOrd="0" presId="urn:microsoft.com/office/officeart/2008/layout/HalfCircleOrganizationChart"/>
    <dgm:cxn modelId="{89D1861B-C0DD-0840-9167-279FFBAC5A15}" type="presParOf" srcId="{DD53A422-2C40-284C-9EEA-11760B646F3B}" destId="{95ABBBA4-0986-644D-BEB2-2CE60E17EFDE}" srcOrd="0" destOrd="0" presId="urn:microsoft.com/office/officeart/2008/layout/HalfCircleOrganizationChart"/>
    <dgm:cxn modelId="{57908F95-E1AA-3F46-896A-08C9C445205F}" type="presParOf" srcId="{95ABBBA4-0986-644D-BEB2-2CE60E17EFDE}" destId="{78E892C8-8205-7E48-A069-DE79A54DB8A5}" srcOrd="0" destOrd="0" presId="urn:microsoft.com/office/officeart/2008/layout/HalfCircleOrganizationChart"/>
    <dgm:cxn modelId="{DA18569B-50DC-FA4D-8514-60E9B0478BF8}" type="presParOf" srcId="{95ABBBA4-0986-644D-BEB2-2CE60E17EFDE}" destId="{CC17DBAE-3F49-8244-84D0-1D57B0AB8CA8}" srcOrd="1" destOrd="0" presId="urn:microsoft.com/office/officeart/2008/layout/HalfCircleOrganizationChart"/>
    <dgm:cxn modelId="{414CA707-57EF-EF43-9F9A-B1949919DD40}" type="presParOf" srcId="{95ABBBA4-0986-644D-BEB2-2CE60E17EFDE}" destId="{D6CF71A0-376B-314F-B1FE-AE175B67155E}" srcOrd="2" destOrd="0" presId="urn:microsoft.com/office/officeart/2008/layout/HalfCircleOrganizationChart"/>
    <dgm:cxn modelId="{63370C5D-CFEE-C24C-86B7-5F391DA9B98F}" type="presParOf" srcId="{95ABBBA4-0986-644D-BEB2-2CE60E17EFDE}" destId="{C9648CEC-A5E2-E14E-8F7A-053B6D98F2DC}" srcOrd="3" destOrd="0" presId="urn:microsoft.com/office/officeart/2008/layout/HalfCircleOrganizationChart"/>
    <dgm:cxn modelId="{E42B73CF-FB02-A342-8749-4E9946A85E0B}" type="presParOf" srcId="{DD53A422-2C40-284C-9EEA-11760B646F3B}" destId="{6D31E1A9-3062-CF40-8A21-8848A96A2155}" srcOrd="1" destOrd="0" presId="urn:microsoft.com/office/officeart/2008/layout/HalfCircleOrganizationChart"/>
    <dgm:cxn modelId="{B4D69211-9FA2-B64B-A0FC-C3326AACC0BA}" type="presParOf" srcId="{DD53A422-2C40-284C-9EEA-11760B646F3B}" destId="{1271AA55-EFD5-1246-BA20-BC855291725E}" srcOrd="2" destOrd="0" presId="urn:microsoft.com/office/officeart/2008/layout/HalfCircleOrganizationChart"/>
    <dgm:cxn modelId="{45C9C991-8E1D-1449-9A64-23AA6BF69672}" type="presParOf" srcId="{890EAB42-B420-6246-9092-DA4B7E7C7B4D}" destId="{EF8D6F22-24A1-BA4E-871E-CD7088CF6C92}" srcOrd="6" destOrd="0" presId="urn:microsoft.com/office/officeart/2008/layout/HalfCircleOrganizationChart"/>
    <dgm:cxn modelId="{664E35A3-7CEB-864A-B6A5-D9394FD02406}" type="presParOf" srcId="{890EAB42-B420-6246-9092-DA4B7E7C7B4D}" destId="{2F283847-2F32-6142-8B2C-6172CD2407D0}" srcOrd="7" destOrd="0" presId="urn:microsoft.com/office/officeart/2008/layout/HalfCircleOrganizationChart"/>
    <dgm:cxn modelId="{B871D86D-87EB-4342-B8CF-F3FD442D4E6A}" type="presParOf" srcId="{2F283847-2F32-6142-8B2C-6172CD2407D0}" destId="{34F2365D-0603-5642-9700-8622614F3A15}" srcOrd="0" destOrd="0" presId="urn:microsoft.com/office/officeart/2008/layout/HalfCircleOrganizationChart"/>
    <dgm:cxn modelId="{BC3BFD00-2FF4-0A43-A667-B62B12A15DF4}" type="presParOf" srcId="{34F2365D-0603-5642-9700-8622614F3A15}" destId="{5BE53B7A-410A-704A-9942-53B6512CFADA}" srcOrd="0" destOrd="0" presId="urn:microsoft.com/office/officeart/2008/layout/HalfCircleOrganizationChart"/>
    <dgm:cxn modelId="{5A1F753C-4023-6840-A566-A18B1EB474C3}" type="presParOf" srcId="{34F2365D-0603-5642-9700-8622614F3A15}" destId="{DEE9D3C8-FA77-2442-8F79-7278B6D08F7C}" srcOrd="1" destOrd="0" presId="urn:microsoft.com/office/officeart/2008/layout/HalfCircleOrganizationChart"/>
    <dgm:cxn modelId="{DCF12F8F-BA93-C640-987E-73AA803F3950}" type="presParOf" srcId="{34F2365D-0603-5642-9700-8622614F3A15}" destId="{BEDAD4F6-3677-6247-8E51-F5AC49AE1F1B}" srcOrd="2" destOrd="0" presId="urn:microsoft.com/office/officeart/2008/layout/HalfCircleOrganizationChart"/>
    <dgm:cxn modelId="{0D22F0A1-B624-4B4D-AF3A-EBA1DF353A92}" type="presParOf" srcId="{34F2365D-0603-5642-9700-8622614F3A15}" destId="{C9F86614-EFE4-814A-BC14-52E8131C0482}" srcOrd="3" destOrd="0" presId="urn:microsoft.com/office/officeart/2008/layout/HalfCircleOrganizationChart"/>
    <dgm:cxn modelId="{750F3472-C8AB-DC4A-914B-B0143CBBF723}" type="presParOf" srcId="{2F283847-2F32-6142-8B2C-6172CD2407D0}" destId="{87BDC8C7-D55B-7340-A455-966E42E7D674}" srcOrd="1" destOrd="0" presId="urn:microsoft.com/office/officeart/2008/layout/HalfCircleOrganizationChart"/>
    <dgm:cxn modelId="{5D2FC6F6-41AA-1F42-915E-61FDF01B3825}" type="presParOf" srcId="{2F283847-2F32-6142-8B2C-6172CD2407D0}" destId="{AA000ECD-C434-2F4C-A42C-E9D99D7D1AA5}" srcOrd="2" destOrd="0" presId="urn:microsoft.com/office/officeart/2008/layout/HalfCircleOrganizationChart"/>
    <dgm:cxn modelId="{D3E4856E-5F1E-3946-963D-B62A07B64EA2}" type="presParOf" srcId="{890EAB42-B420-6246-9092-DA4B7E7C7B4D}" destId="{68FA3B44-E4F3-DA42-AB5C-8223926839AB}" srcOrd="8" destOrd="0" presId="urn:microsoft.com/office/officeart/2008/layout/HalfCircleOrganizationChart"/>
    <dgm:cxn modelId="{8A2FA267-1BED-D740-AEE4-943A18321ECD}" type="presParOf" srcId="{890EAB42-B420-6246-9092-DA4B7E7C7B4D}" destId="{5ACE8165-78CB-BA40-9179-F6DD7AF6A84D}" srcOrd="9" destOrd="0" presId="urn:microsoft.com/office/officeart/2008/layout/HalfCircleOrganizationChart"/>
    <dgm:cxn modelId="{DEDF6889-7596-0445-83B4-484BAFC5FF92}" type="presParOf" srcId="{5ACE8165-78CB-BA40-9179-F6DD7AF6A84D}" destId="{8C1ED753-F635-5E4A-826F-EF9AA75080DB}" srcOrd="0" destOrd="0" presId="urn:microsoft.com/office/officeart/2008/layout/HalfCircleOrganizationChart"/>
    <dgm:cxn modelId="{4D2019EF-DA3A-964E-8143-9DC2A7CD1C7B}" type="presParOf" srcId="{8C1ED753-F635-5E4A-826F-EF9AA75080DB}" destId="{3F5D4DAA-C09B-E14E-B916-89ABCC324447}" srcOrd="0" destOrd="0" presId="urn:microsoft.com/office/officeart/2008/layout/HalfCircleOrganizationChart"/>
    <dgm:cxn modelId="{588EDF62-A793-CF48-A80E-D77326D5E8BD}" type="presParOf" srcId="{8C1ED753-F635-5E4A-826F-EF9AA75080DB}" destId="{A540DA81-0E66-E14C-A3F2-EEC0ED1380E6}" srcOrd="1" destOrd="0" presId="urn:microsoft.com/office/officeart/2008/layout/HalfCircleOrganizationChart"/>
    <dgm:cxn modelId="{B88D880A-4291-DC46-A0C7-BBD56CBE0273}" type="presParOf" srcId="{8C1ED753-F635-5E4A-826F-EF9AA75080DB}" destId="{C64CAB16-3F6B-6E4B-9AEB-B9A0A94C4435}" srcOrd="2" destOrd="0" presId="urn:microsoft.com/office/officeart/2008/layout/HalfCircleOrganizationChart"/>
    <dgm:cxn modelId="{8698A336-6E5A-4E42-A419-F39A0721549E}" type="presParOf" srcId="{8C1ED753-F635-5E4A-826F-EF9AA75080DB}" destId="{EC9438FE-5642-8A44-96D8-B689845B762B}" srcOrd="3" destOrd="0" presId="urn:microsoft.com/office/officeart/2008/layout/HalfCircleOrganizationChart"/>
    <dgm:cxn modelId="{8D5D75AD-7262-D345-B317-C35FBC160A64}" type="presParOf" srcId="{5ACE8165-78CB-BA40-9179-F6DD7AF6A84D}" destId="{3C82DE23-A093-2C4B-B435-225578A9DEEF}" srcOrd="1" destOrd="0" presId="urn:microsoft.com/office/officeart/2008/layout/HalfCircleOrganizationChart"/>
    <dgm:cxn modelId="{927DC8DF-C051-8645-8973-D6CD58ED3C72}" type="presParOf" srcId="{5ACE8165-78CB-BA40-9179-F6DD7AF6A84D}" destId="{7547CBAD-1AAF-8346-8D10-3D6BF6A3B095}" srcOrd="2" destOrd="0" presId="urn:microsoft.com/office/officeart/2008/layout/HalfCircleOrganizationChart"/>
    <dgm:cxn modelId="{61943E9F-67FE-014E-9599-E160F10E8CE0}" type="presParOf" srcId="{890EAB42-B420-6246-9092-DA4B7E7C7B4D}" destId="{A4F38583-A553-8549-B080-E3E54A6CEDAB}" srcOrd="10" destOrd="0" presId="urn:microsoft.com/office/officeart/2008/layout/HalfCircleOrganizationChart"/>
    <dgm:cxn modelId="{F88EF7CD-A0DB-094D-853D-093B855D85CB}" type="presParOf" srcId="{890EAB42-B420-6246-9092-DA4B7E7C7B4D}" destId="{B186AE89-6F68-9D4C-81C4-CFF17F3D8CC2}" srcOrd="11" destOrd="0" presId="urn:microsoft.com/office/officeart/2008/layout/HalfCircleOrganizationChart"/>
    <dgm:cxn modelId="{0323910F-B6D0-9641-BECC-1A2DBC391599}" type="presParOf" srcId="{B186AE89-6F68-9D4C-81C4-CFF17F3D8CC2}" destId="{DDFDDB97-A7CE-464F-839C-B8B4107A3699}" srcOrd="0" destOrd="0" presId="urn:microsoft.com/office/officeart/2008/layout/HalfCircleOrganizationChart"/>
    <dgm:cxn modelId="{206B05E1-50F7-5546-8104-A9A354F84446}" type="presParOf" srcId="{DDFDDB97-A7CE-464F-839C-B8B4107A3699}" destId="{603686B1-AA9B-6548-9AB6-F1177550749A}" srcOrd="0" destOrd="0" presId="urn:microsoft.com/office/officeart/2008/layout/HalfCircleOrganizationChart"/>
    <dgm:cxn modelId="{6810E6AA-1631-8141-B21D-E605304087A0}" type="presParOf" srcId="{DDFDDB97-A7CE-464F-839C-B8B4107A3699}" destId="{AAAE6C2B-6D2A-934A-8E3D-BA40D19D79BE}" srcOrd="1" destOrd="0" presId="urn:microsoft.com/office/officeart/2008/layout/HalfCircleOrganizationChart"/>
    <dgm:cxn modelId="{4B10C2AF-9BB8-894A-B4FD-C7E01FAD2B8C}" type="presParOf" srcId="{DDFDDB97-A7CE-464F-839C-B8B4107A3699}" destId="{A58E9885-4628-6D49-8EB9-59B1FB7B1D18}" srcOrd="2" destOrd="0" presId="urn:microsoft.com/office/officeart/2008/layout/HalfCircleOrganizationChart"/>
    <dgm:cxn modelId="{B04A441E-AF3C-D244-A626-F60114693DC8}" type="presParOf" srcId="{DDFDDB97-A7CE-464F-839C-B8B4107A3699}" destId="{A0FE39F1-755A-EF4D-ACF8-80AD0DF43797}" srcOrd="3" destOrd="0" presId="urn:microsoft.com/office/officeart/2008/layout/HalfCircleOrganizationChart"/>
    <dgm:cxn modelId="{94312B66-3C28-B94C-9826-7FD6CB1DBD95}" type="presParOf" srcId="{B186AE89-6F68-9D4C-81C4-CFF17F3D8CC2}" destId="{A709191F-9E0D-9B45-BA7E-59726E980DF1}" srcOrd="1" destOrd="0" presId="urn:microsoft.com/office/officeart/2008/layout/HalfCircleOrganizationChart"/>
    <dgm:cxn modelId="{63907A9A-D37D-C441-A706-530F8D449125}" type="presParOf" srcId="{B186AE89-6F68-9D4C-81C4-CFF17F3D8CC2}" destId="{10AC7FF4-8A20-2F44-8DA8-63DFFDFC8324}" srcOrd="2" destOrd="0" presId="urn:microsoft.com/office/officeart/2008/layout/HalfCircleOrganizationChart"/>
    <dgm:cxn modelId="{951A7567-CABD-E846-A67D-7D474957C7DB}" type="presParOf" srcId="{890EAB42-B420-6246-9092-DA4B7E7C7B4D}" destId="{42A35EC7-5305-DD47-AF8F-B443F2EC2FE8}" srcOrd="12" destOrd="0" presId="urn:microsoft.com/office/officeart/2008/layout/HalfCircleOrganizationChart"/>
    <dgm:cxn modelId="{16C565A8-EAED-7A4E-8B2C-AD6AF80576DA}" type="presParOf" srcId="{890EAB42-B420-6246-9092-DA4B7E7C7B4D}" destId="{FB758738-CDF3-694A-8FB8-C97AD0BC8014}" srcOrd="13" destOrd="0" presId="urn:microsoft.com/office/officeart/2008/layout/HalfCircleOrganizationChart"/>
    <dgm:cxn modelId="{41AD3261-D983-7443-84B4-E726AACB7B4C}" type="presParOf" srcId="{FB758738-CDF3-694A-8FB8-C97AD0BC8014}" destId="{409B741E-E429-EE46-8C75-F4C4CC30B86D}" srcOrd="0" destOrd="0" presId="urn:microsoft.com/office/officeart/2008/layout/HalfCircleOrganizationChart"/>
    <dgm:cxn modelId="{2D06A01C-3D05-E74A-BD6E-F1C97EDBA23A}" type="presParOf" srcId="{409B741E-E429-EE46-8C75-F4C4CC30B86D}" destId="{8B2FE285-31FD-124A-9606-3564E30C98F8}" srcOrd="0" destOrd="0" presId="urn:microsoft.com/office/officeart/2008/layout/HalfCircleOrganizationChart"/>
    <dgm:cxn modelId="{CBE4BC10-C995-4B44-9661-3408C7A9B370}" type="presParOf" srcId="{409B741E-E429-EE46-8C75-F4C4CC30B86D}" destId="{65EE22EA-0BBF-434A-ACC0-353A7BF1A405}" srcOrd="1" destOrd="0" presId="urn:microsoft.com/office/officeart/2008/layout/HalfCircleOrganizationChart"/>
    <dgm:cxn modelId="{9A7528AF-47B4-6645-B7C0-2957B14D3A9D}" type="presParOf" srcId="{409B741E-E429-EE46-8C75-F4C4CC30B86D}" destId="{9C62D48A-57CB-B246-B17A-14A3A4F34A28}" srcOrd="2" destOrd="0" presId="urn:microsoft.com/office/officeart/2008/layout/HalfCircleOrganizationChart"/>
    <dgm:cxn modelId="{03AA06E0-3246-FE40-BEB1-E0050B2F49EA}" type="presParOf" srcId="{409B741E-E429-EE46-8C75-F4C4CC30B86D}" destId="{6254DE8A-1027-4444-8954-15B3D363A4F1}" srcOrd="3" destOrd="0" presId="urn:microsoft.com/office/officeart/2008/layout/HalfCircleOrganizationChart"/>
    <dgm:cxn modelId="{975C688F-2078-0F48-B217-163AAC3366C8}" type="presParOf" srcId="{FB758738-CDF3-694A-8FB8-C97AD0BC8014}" destId="{E1B25458-6923-9E49-9FFF-380952788CE6}" srcOrd="1" destOrd="0" presId="urn:microsoft.com/office/officeart/2008/layout/HalfCircleOrganizationChart"/>
    <dgm:cxn modelId="{C7C6BABE-86C9-5345-8552-3944AD23C777}" type="presParOf" srcId="{FB758738-CDF3-694A-8FB8-C97AD0BC8014}" destId="{90BDA5A6-D08C-BF48-BB9F-00E54D0CBBC4}" srcOrd="2" destOrd="0" presId="urn:microsoft.com/office/officeart/2008/layout/HalfCircleOrganizationChart"/>
    <dgm:cxn modelId="{42E793FF-3613-2A49-AEC2-C59F09FC733C}" type="presParOf" srcId="{890EAB42-B420-6246-9092-DA4B7E7C7B4D}" destId="{4AC74C4E-D3E6-7F43-80B6-D406F4C51E48}" srcOrd="14" destOrd="0" presId="urn:microsoft.com/office/officeart/2008/layout/HalfCircleOrganizationChart"/>
    <dgm:cxn modelId="{23466C73-A3DA-7742-9E24-BFA1904BDB3B}" type="presParOf" srcId="{890EAB42-B420-6246-9092-DA4B7E7C7B4D}" destId="{B39D576D-8393-B34E-8DBE-5132480A133E}" srcOrd="15" destOrd="0" presId="urn:microsoft.com/office/officeart/2008/layout/HalfCircleOrganizationChart"/>
    <dgm:cxn modelId="{768679F5-0758-2E4A-997B-8F9BF1441F9D}" type="presParOf" srcId="{B39D576D-8393-B34E-8DBE-5132480A133E}" destId="{6416F4B5-AEF9-3C4B-8736-407952FAAC64}" srcOrd="0" destOrd="0" presId="urn:microsoft.com/office/officeart/2008/layout/HalfCircleOrganizationChart"/>
    <dgm:cxn modelId="{9FCFD127-A888-654A-A304-AE11F63CE58F}" type="presParOf" srcId="{6416F4B5-AEF9-3C4B-8736-407952FAAC64}" destId="{F1666CEA-2B16-2049-BCA0-C6AD3D6E53B1}" srcOrd="0" destOrd="0" presId="urn:microsoft.com/office/officeart/2008/layout/HalfCircleOrganizationChart"/>
    <dgm:cxn modelId="{A7F83293-9FD9-0F42-97CC-AAAABE3570F2}" type="presParOf" srcId="{6416F4B5-AEF9-3C4B-8736-407952FAAC64}" destId="{37A49C6C-5036-7040-AD45-C2574E20D249}" srcOrd="1" destOrd="0" presId="urn:microsoft.com/office/officeart/2008/layout/HalfCircleOrganizationChart"/>
    <dgm:cxn modelId="{D5B2B31B-5ACE-1244-8DAD-F94516D7D699}" type="presParOf" srcId="{6416F4B5-AEF9-3C4B-8736-407952FAAC64}" destId="{CD10C693-7FF1-5941-A37A-960EBE6B8B37}" srcOrd="2" destOrd="0" presId="urn:microsoft.com/office/officeart/2008/layout/HalfCircleOrganizationChart"/>
    <dgm:cxn modelId="{93157537-D131-0F43-B535-64A6B0A7D268}" type="presParOf" srcId="{6416F4B5-AEF9-3C4B-8736-407952FAAC64}" destId="{F83F085B-6571-E240-AC8B-88BDEFD8D922}" srcOrd="3" destOrd="0" presId="urn:microsoft.com/office/officeart/2008/layout/HalfCircleOrganizationChart"/>
    <dgm:cxn modelId="{F940033C-D370-7841-B1C4-55FDDB4C802C}" type="presParOf" srcId="{B39D576D-8393-B34E-8DBE-5132480A133E}" destId="{E7FF3309-875E-C146-9E20-B2692FAEE5D0}" srcOrd="1" destOrd="0" presId="urn:microsoft.com/office/officeart/2008/layout/HalfCircleOrganizationChart"/>
    <dgm:cxn modelId="{8DF66A58-A61D-CA42-B8A6-CEC78B9BE9BA}" type="presParOf" srcId="{B39D576D-8393-B34E-8DBE-5132480A133E}" destId="{8348BDC7-A0DE-FF48-96D3-88B523F01614}" srcOrd="2" destOrd="0" presId="urn:microsoft.com/office/officeart/2008/layout/HalfCircleOrganizationChart"/>
    <dgm:cxn modelId="{FC34206F-34B2-1E4C-A24E-CC6F550421C8}" type="presParOf" srcId="{890EAB42-B420-6246-9092-DA4B7E7C7B4D}" destId="{FC5F1EAC-324F-AF49-91EA-64181D6F3589}" srcOrd="16" destOrd="0" presId="urn:microsoft.com/office/officeart/2008/layout/HalfCircleOrganizationChart"/>
    <dgm:cxn modelId="{5A377E6F-01CC-BA42-AAF1-5431D3BA38EA}" type="presParOf" srcId="{890EAB42-B420-6246-9092-DA4B7E7C7B4D}" destId="{7525AF4A-1234-E648-A335-0D46E82E5921}" srcOrd="17" destOrd="0" presId="urn:microsoft.com/office/officeart/2008/layout/HalfCircleOrganizationChart"/>
    <dgm:cxn modelId="{F8D50F9B-7E5C-EF45-BE58-C80041E9B87B}" type="presParOf" srcId="{7525AF4A-1234-E648-A335-0D46E82E5921}" destId="{6A106FB4-6F0A-0548-86A8-736E6A8FBDED}" srcOrd="0" destOrd="0" presId="urn:microsoft.com/office/officeart/2008/layout/HalfCircleOrganizationChart"/>
    <dgm:cxn modelId="{5DB7B190-0E59-E041-A05A-15A143F13741}" type="presParOf" srcId="{6A106FB4-6F0A-0548-86A8-736E6A8FBDED}" destId="{75BA088D-C904-234E-9A2A-44E1B935DC26}" srcOrd="0" destOrd="0" presId="urn:microsoft.com/office/officeart/2008/layout/HalfCircleOrganizationChart"/>
    <dgm:cxn modelId="{68B2D562-124F-504A-B04B-AB0CC3AA9BDD}" type="presParOf" srcId="{6A106FB4-6F0A-0548-86A8-736E6A8FBDED}" destId="{5B1F7110-7AE5-B942-B52A-E1960EDC892D}" srcOrd="1" destOrd="0" presId="urn:microsoft.com/office/officeart/2008/layout/HalfCircleOrganizationChart"/>
    <dgm:cxn modelId="{C7B6BCFE-64E3-1641-91D8-EC49A0F18DB6}" type="presParOf" srcId="{6A106FB4-6F0A-0548-86A8-736E6A8FBDED}" destId="{C8F02857-FE16-E341-83BB-6507718A8BE5}" srcOrd="2" destOrd="0" presId="urn:microsoft.com/office/officeart/2008/layout/HalfCircleOrganizationChart"/>
    <dgm:cxn modelId="{95D39072-7BFB-DF42-8A0C-622BCFC5207E}" type="presParOf" srcId="{6A106FB4-6F0A-0548-86A8-736E6A8FBDED}" destId="{1A4371B8-AF41-854B-B682-434DF5C7A3D5}" srcOrd="3" destOrd="0" presId="urn:microsoft.com/office/officeart/2008/layout/HalfCircleOrganizationChart"/>
    <dgm:cxn modelId="{26A68030-7E2F-AB46-BA35-B4ECA1465DFA}" type="presParOf" srcId="{7525AF4A-1234-E648-A335-0D46E82E5921}" destId="{CAFC2CD0-ED8E-9541-9721-EB35D4CD9812}" srcOrd="1" destOrd="0" presId="urn:microsoft.com/office/officeart/2008/layout/HalfCircleOrganizationChart"/>
    <dgm:cxn modelId="{A3AFA681-5F8D-F445-9A1B-8CEF3D5C567C}" type="presParOf" srcId="{7525AF4A-1234-E648-A335-0D46E82E5921}" destId="{8EAF4393-7F61-4D46-9F85-5F9F4341FD1C}" srcOrd="2" destOrd="0" presId="urn:microsoft.com/office/officeart/2008/layout/HalfCircleOrganizationChart"/>
    <dgm:cxn modelId="{CEF237B5-C7EF-1341-9DD4-856185967E2B}" type="presParOf" srcId="{890EAB42-B420-6246-9092-DA4B7E7C7B4D}" destId="{B829C145-8F92-5640-B547-18421D9F89F8}" srcOrd="18" destOrd="0" presId="urn:microsoft.com/office/officeart/2008/layout/HalfCircleOrganizationChart"/>
    <dgm:cxn modelId="{30C0E330-BF72-FB49-BEEA-083F72E37DAE}" type="presParOf" srcId="{890EAB42-B420-6246-9092-DA4B7E7C7B4D}" destId="{7670DE96-B0AE-234E-A9E2-BBCA05F134DF}" srcOrd="19" destOrd="0" presId="urn:microsoft.com/office/officeart/2008/layout/HalfCircleOrganizationChart"/>
    <dgm:cxn modelId="{A3CA7CFC-7F69-8F4E-87FE-35367064AA0C}" type="presParOf" srcId="{7670DE96-B0AE-234E-A9E2-BBCA05F134DF}" destId="{6BF3F09C-5238-7248-A52B-730DA1411BB9}" srcOrd="0" destOrd="0" presId="urn:microsoft.com/office/officeart/2008/layout/HalfCircleOrganizationChart"/>
    <dgm:cxn modelId="{090BB1A7-ABAA-3E41-BC74-C0B99E024346}" type="presParOf" srcId="{6BF3F09C-5238-7248-A52B-730DA1411BB9}" destId="{E7A76DD6-BD4D-9641-813D-88BB26280B02}" srcOrd="0" destOrd="0" presId="urn:microsoft.com/office/officeart/2008/layout/HalfCircleOrganizationChart"/>
    <dgm:cxn modelId="{92A93162-098F-2845-99B4-C0B81BD82284}" type="presParOf" srcId="{6BF3F09C-5238-7248-A52B-730DA1411BB9}" destId="{C8EB360D-A987-104D-B43D-ED06CE223EF4}" srcOrd="1" destOrd="0" presId="urn:microsoft.com/office/officeart/2008/layout/HalfCircleOrganizationChart"/>
    <dgm:cxn modelId="{B86640DD-9719-5345-8EFA-05F7C5A4F3E2}" type="presParOf" srcId="{6BF3F09C-5238-7248-A52B-730DA1411BB9}" destId="{645900D3-0B64-DD47-85A0-B5BEAC2B5E9A}" srcOrd="2" destOrd="0" presId="urn:microsoft.com/office/officeart/2008/layout/HalfCircleOrganizationChart"/>
    <dgm:cxn modelId="{CE9EA9DB-F370-F64F-933B-ABCADF9EA026}" type="presParOf" srcId="{6BF3F09C-5238-7248-A52B-730DA1411BB9}" destId="{B229C545-1C3A-8B43-A6C3-D6A1D3A1CD9E}" srcOrd="3" destOrd="0" presId="urn:microsoft.com/office/officeart/2008/layout/HalfCircleOrganizationChart"/>
    <dgm:cxn modelId="{4E33C498-9890-9B4C-9AFD-FDE3E82B509D}" type="presParOf" srcId="{7670DE96-B0AE-234E-A9E2-BBCA05F134DF}" destId="{459D8379-8FE8-CC42-AF6E-6F8B542B8E3C}" srcOrd="1" destOrd="0" presId="urn:microsoft.com/office/officeart/2008/layout/HalfCircleOrganizationChart"/>
    <dgm:cxn modelId="{1D32EEF3-6E12-3147-AE2D-66269CA3B218}" type="presParOf" srcId="{7670DE96-B0AE-234E-A9E2-BBCA05F134DF}" destId="{7C5A7DFB-6FA7-E74B-BACC-F44ADE69F42C}" srcOrd="2" destOrd="0" presId="urn:microsoft.com/office/officeart/2008/layout/HalfCircleOrganizationChart"/>
    <dgm:cxn modelId="{37E563B0-912B-604E-A9BB-802D119DCC80}" type="presParOf" srcId="{DE94DFB6-84D8-6F45-B7DB-F0E883CC0E6D}" destId="{5C2111F7-B2DE-6344-ADBE-B0C920C47CFC}" srcOrd="2" destOrd="0" presId="urn:microsoft.com/office/officeart/2008/layout/HalfCircle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29C145-8F92-5640-B547-18421D9F89F8}">
      <dsp:nvSpPr>
        <dsp:cNvPr id="0" name=""/>
        <dsp:cNvSpPr/>
      </dsp:nvSpPr>
      <dsp:spPr>
        <a:xfrm>
          <a:off x="22860000" y="2864321"/>
          <a:ext cx="20094622" cy="7749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7499"/>
              </a:lnTo>
              <a:lnTo>
                <a:pt x="20094622" y="387499"/>
              </a:lnTo>
              <a:lnTo>
                <a:pt x="20094622" y="774999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5F1EAC-324F-AF49-91EA-64181D6F3589}">
      <dsp:nvSpPr>
        <dsp:cNvPr id="0" name=""/>
        <dsp:cNvSpPr/>
      </dsp:nvSpPr>
      <dsp:spPr>
        <a:xfrm>
          <a:off x="22860000" y="2864321"/>
          <a:ext cx="15629150" cy="7749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7499"/>
              </a:lnTo>
              <a:lnTo>
                <a:pt x="15629150" y="387499"/>
              </a:lnTo>
              <a:lnTo>
                <a:pt x="15629150" y="774999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AC74C4E-D3E6-7F43-80B6-D406F4C51E48}">
      <dsp:nvSpPr>
        <dsp:cNvPr id="0" name=""/>
        <dsp:cNvSpPr/>
      </dsp:nvSpPr>
      <dsp:spPr>
        <a:xfrm>
          <a:off x="22860000" y="2864321"/>
          <a:ext cx="11163679" cy="7749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7499"/>
              </a:lnTo>
              <a:lnTo>
                <a:pt x="11163679" y="387499"/>
              </a:lnTo>
              <a:lnTo>
                <a:pt x="11163679" y="774999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A35EC7-5305-DD47-AF8F-B443F2EC2FE8}">
      <dsp:nvSpPr>
        <dsp:cNvPr id="0" name=""/>
        <dsp:cNvSpPr/>
      </dsp:nvSpPr>
      <dsp:spPr>
        <a:xfrm>
          <a:off x="22860000" y="2864321"/>
          <a:ext cx="6698207" cy="7749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7499"/>
              </a:lnTo>
              <a:lnTo>
                <a:pt x="6698207" y="387499"/>
              </a:lnTo>
              <a:lnTo>
                <a:pt x="6698207" y="774999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F38583-A553-8549-B080-E3E54A6CEDAB}">
      <dsp:nvSpPr>
        <dsp:cNvPr id="0" name=""/>
        <dsp:cNvSpPr/>
      </dsp:nvSpPr>
      <dsp:spPr>
        <a:xfrm>
          <a:off x="22860000" y="2864321"/>
          <a:ext cx="2232735" cy="7749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7499"/>
              </a:lnTo>
              <a:lnTo>
                <a:pt x="2232735" y="387499"/>
              </a:lnTo>
              <a:lnTo>
                <a:pt x="2232735" y="774999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FA3B44-E4F3-DA42-AB5C-8223926839AB}">
      <dsp:nvSpPr>
        <dsp:cNvPr id="0" name=""/>
        <dsp:cNvSpPr/>
      </dsp:nvSpPr>
      <dsp:spPr>
        <a:xfrm>
          <a:off x="20627264" y="2864321"/>
          <a:ext cx="2232735" cy="774999"/>
        </a:xfrm>
        <a:custGeom>
          <a:avLst/>
          <a:gdLst/>
          <a:ahLst/>
          <a:cxnLst/>
          <a:rect l="0" t="0" r="0" b="0"/>
          <a:pathLst>
            <a:path>
              <a:moveTo>
                <a:pt x="2232735" y="0"/>
              </a:moveTo>
              <a:lnTo>
                <a:pt x="2232735" y="387499"/>
              </a:lnTo>
              <a:lnTo>
                <a:pt x="0" y="387499"/>
              </a:lnTo>
              <a:lnTo>
                <a:pt x="0" y="774999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8D6F22-24A1-BA4E-871E-CD7088CF6C92}">
      <dsp:nvSpPr>
        <dsp:cNvPr id="0" name=""/>
        <dsp:cNvSpPr/>
      </dsp:nvSpPr>
      <dsp:spPr>
        <a:xfrm>
          <a:off x="16161792" y="2864321"/>
          <a:ext cx="6698207" cy="774999"/>
        </a:xfrm>
        <a:custGeom>
          <a:avLst/>
          <a:gdLst/>
          <a:ahLst/>
          <a:cxnLst/>
          <a:rect l="0" t="0" r="0" b="0"/>
          <a:pathLst>
            <a:path>
              <a:moveTo>
                <a:pt x="6698207" y="0"/>
              </a:moveTo>
              <a:lnTo>
                <a:pt x="6698207" y="387499"/>
              </a:lnTo>
              <a:lnTo>
                <a:pt x="0" y="387499"/>
              </a:lnTo>
              <a:lnTo>
                <a:pt x="0" y="774999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A1C4AB-2A93-314A-8F7A-8E46A9127D00}">
      <dsp:nvSpPr>
        <dsp:cNvPr id="0" name=""/>
        <dsp:cNvSpPr/>
      </dsp:nvSpPr>
      <dsp:spPr>
        <a:xfrm>
          <a:off x="11696320" y="2864321"/>
          <a:ext cx="11163679" cy="774999"/>
        </a:xfrm>
        <a:custGeom>
          <a:avLst/>
          <a:gdLst/>
          <a:ahLst/>
          <a:cxnLst/>
          <a:rect l="0" t="0" r="0" b="0"/>
          <a:pathLst>
            <a:path>
              <a:moveTo>
                <a:pt x="11163679" y="0"/>
              </a:moveTo>
              <a:lnTo>
                <a:pt x="11163679" y="387499"/>
              </a:lnTo>
              <a:lnTo>
                <a:pt x="0" y="387499"/>
              </a:lnTo>
              <a:lnTo>
                <a:pt x="0" y="774999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D756B9A-839A-3F4F-9F77-131B8AC4BF43}">
      <dsp:nvSpPr>
        <dsp:cNvPr id="0" name=""/>
        <dsp:cNvSpPr/>
      </dsp:nvSpPr>
      <dsp:spPr>
        <a:xfrm>
          <a:off x="7230849" y="2864321"/>
          <a:ext cx="15629150" cy="774999"/>
        </a:xfrm>
        <a:custGeom>
          <a:avLst/>
          <a:gdLst/>
          <a:ahLst/>
          <a:cxnLst/>
          <a:rect l="0" t="0" r="0" b="0"/>
          <a:pathLst>
            <a:path>
              <a:moveTo>
                <a:pt x="15629150" y="0"/>
              </a:moveTo>
              <a:lnTo>
                <a:pt x="15629150" y="387499"/>
              </a:lnTo>
              <a:lnTo>
                <a:pt x="0" y="387499"/>
              </a:lnTo>
              <a:lnTo>
                <a:pt x="0" y="774999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732895-8076-784E-9AA3-EDE35FB94E45}">
      <dsp:nvSpPr>
        <dsp:cNvPr id="0" name=""/>
        <dsp:cNvSpPr/>
      </dsp:nvSpPr>
      <dsp:spPr>
        <a:xfrm>
          <a:off x="2765377" y="2864321"/>
          <a:ext cx="20094622" cy="774999"/>
        </a:xfrm>
        <a:custGeom>
          <a:avLst/>
          <a:gdLst/>
          <a:ahLst/>
          <a:cxnLst/>
          <a:rect l="0" t="0" r="0" b="0"/>
          <a:pathLst>
            <a:path>
              <a:moveTo>
                <a:pt x="20094622" y="0"/>
              </a:moveTo>
              <a:lnTo>
                <a:pt x="20094622" y="387499"/>
              </a:lnTo>
              <a:lnTo>
                <a:pt x="0" y="387499"/>
              </a:lnTo>
              <a:lnTo>
                <a:pt x="0" y="774999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A7F801-167D-A244-A47D-74CD5614C397}">
      <dsp:nvSpPr>
        <dsp:cNvPr id="0" name=""/>
        <dsp:cNvSpPr/>
      </dsp:nvSpPr>
      <dsp:spPr>
        <a:xfrm>
          <a:off x="12782546" y="1843"/>
          <a:ext cx="20154906" cy="2862478"/>
        </a:xfrm>
        <a:prstGeom prst="arc">
          <a:avLst>
            <a:gd name="adj1" fmla="val 13200000"/>
            <a:gd name="adj2" fmla="val 19200000"/>
          </a:avLst>
        </a:pr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6E4C0F-A311-884B-9F9D-B58DD736BAC6}">
      <dsp:nvSpPr>
        <dsp:cNvPr id="0" name=""/>
        <dsp:cNvSpPr/>
      </dsp:nvSpPr>
      <dsp:spPr>
        <a:xfrm>
          <a:off x="12782546" y="1843"/>
          <a:ext cx="20154906" cy="2862478"/>
        </a:xfrm>
        <a:prstGeom prst="arc">
          <a:avLst>
            <a:gd name="adj1" fmla="val 2400000"/>
            <a:gd name="adj2" fmla="val 8400000"/>
          </a:avLst>
        </a:pr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F845BE-EB05-1E4A-9AC8-E8C2CADA537E}">
      <dsp:nvSpPr>
        <dsp:cNvPr id="0" name=""/>
        <dsp:cNvSpPr/>
      </dsp:nvSpPr>
      <dsp:spPr>
        <a:xfrm>
          <a:off x="2705093" y="517089"/>
          <a:ext cx="40309812" cy="1831985"/>
        </a:xfrm>
        <a:prstGeom prst="rect">
          <a:avLst/>
        </a:prstGeom>
        <a:noFill/>
        <a:ln w="9525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025" tIns="73025" rIns="73025" bIns="73025" numCol="1" spcCol="1270" anchor="ctr" anchorCtr="0">
          <a:noAutofit/>
        </a:bodyPr>
        <a:lstStyle/>
        <a:p>
          <a:pPr lvl="0" algn="ctr" defTabSz="5111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500" kern="1200" dirty="0" smtClean="0">
              <a:solidFill>
                <a:srgbClr val="9B2EFF"/>
              </a:solidFill>
            </a:rPr>
            <a:t>Historical Celebration – </a:t>
          </a:r>
          <a:r>
            <a:rPr lang="en-US" sz="11500" kern="1200" dirty="0" smtClean="0"/>
            <a:t>1998 – 2007 </a:t>
          </a:r>
          <a:r>
            <a:rPr lang="en-US" sz="11500" kern="1200" dirty="0" smtClean="0">
              <a:solidFill>
                <a:srgbClr val="9B2EFF"/>
              </a:solidFill>
            </a:rPr>
            <a:t>– 60 </a:t>
          </a:r>
          <a:r>
            <a:rPr lang="en-US" sz="11500" kern="1200" dirty="0" err="1" smtClean="0">
              <a:solidFill>
                <a:srgbClr val="9B2EFF"/>
              </a:solidFill>
            </a:rPr>
            <a:t>yrs</a:t>
          </a:r>
          <a:r>
            <a:rPr lang="en-US" sz="11500" kern="1200" dirty="0" smtClean="0">
              <a:solidFill>
                <a:srgbClr val="9B2EFF"/>
              </a:solidFill>
            </a:rPr>
            <a:t> UV Astronomy </a:t>
          </a:r>
          <a:r>
            <a:rPr lang="en-US" sz="11500" kern="1200" dirty="0" smtClean="0"/>
            <a:t> </a:t>
          </a:r>
          <a:endParaRPr lang="en-US" sz="11500" kern="1200" dirty="0"/>
        </a:p>
      </dsp:txBody>
      <dsp:txXfrm>
        <a:off x="2705093" y="517089"/>
        <a:ext cx="40309812" cy="1831985"/>
      </dsp:txXfrm>
    </dsp:sp>
    <dsp:sp modelId="{2C3D6589-02E9-5C4D-B9C2-B3F53EF3C21B}">
      <dsp:nvSpPr>
        <dsp:cNvPr id="0" name=""/>
        <dsp:cNvSpPr/>
      </dsp:nvSpPr>
      <dsp:spPr>
        <a:xfrm>
          <a:off x="1842759" y="3639320"/>
          <a:ext cx="1845236" cy="1845236"/>
        </a:xfrm>
        <a:prstGeom prst="arc">
          <a:avLst>
            <a:gd name="adj1" fmla="val 13200000"/>
            <a:gd name="adj2" fmla="val 19200000"/>
          </a:avLst>
        </a:pr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62B95B-D4DF-114A-B22B-E28161C6F9D0}">
      <dsp:nvSpPr>
        <dsp:cNvPr id="0" name=""/>
        <dsp:cNvSpPr/>
      </dsp:nvSpPr>
      <dsp:spPr>
        <a:xfrm>
          <a:off x="1842759" y="3639320"/>
          <a:ext cx="1845236" cy="1845236"/>
        </a:xfrm>
        <a:prstGeom prst="arc">
          <a:avLst>
            <a:gd name="adj1" fmla="val 2400000"/>
            <a:gd name="adj2" fmla="val 8400000"/>
          </a:avLst>
        </a:pr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24E723-7AE1-084F-8625-17A4C4AD3C38}">
      <dsp:nvSpPr>
        <dsp:cNvPr id="0" name=""/>
        <dsp:cNvSpPr/>
      </dsp:nvSpPr>
      <dsp:spPr>
        <a:xfrm>
          <a:off x="920141" y="3971463"/>
          <a:ext cx="3690472" cy="1180951"/>
        </a:xfrm>
        <a:prstGeom prst="rect">
          <a:avLst/>
        </a:prstGeom>
        <a:noFill/>
        <a:ln w="9525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 smtClean="0"/>
            <a:t>1998</a:t>
          </a:r>
          <a:endParaRPr lang="en-US" sz="6500" kern="1200" dirty="0"/>
        </a:p>
      </dsp:txBody>
      <dsp:txXfrm>
        <a:off x="920141" y="3971463"/>
        <a:ext cx="3690472" cy="1180951"/>
      </dsp:txXfrm>
    </dsp:sp>
    <dsp:sp modelId="{9FB31486-FE42-AC4C-B251-B5ACA28FDFEC}">
      <dsp:nvSpPr>
        <dsp:cNvPr id="0" name=""/>
        <dsp:cNvSpPr/>
      </dsp:nvSpPr>
      <dsp:spPr>
        <a:xfrm>
          <a:off x="6308231" y="3639320"/>
          <a:ext cx="1845236" cy="1845236"/>
        </a:xfrm>
        <a:prstGeom prst="arc">
          <a:avLst>
            <a:gd name="adj1" fmla="val 13200000"/>
            <a:gd name="adj2" fmla="val 19200000"/>
          </a:avLst>
        </a:pr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856BCE-161A-7048-A110-BABA385CFB16}">
      <dsp:nvSpPr>
        <dsp:cNvPr id="0" name=""/>
        <dsp:cNvSpPr/>
      </dsp:nvSpPr>
      <dsp:spPr>
        <a:xfrm>
          <a:off x="6308231" y="3639320"/>
          <a:ext cx="1845236" cy="1845236"/>
        </a:xfrm>
        <a:prstGeom prst="arc">
          <a:avLst>
            <a:gd name="adj1" fmla="val 2400000"/>
            <a:gd name="adj2" fmla="val 8400000"/>
          </a:avLst>
        </a:pr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FC5524-873A-D540-9B34-A6CA707CC2DD}">
      <dsp:nvSpPr>
        <dsp:cNvPr id="0" name=""/>
        <dsp:cNvSpPr/>
      </dsp:nvSpPr>
      <dsp:spPr>
        <a:xfrm>
          <a:off x="5385613" y="3971463"/>
          <a:ext cx="3690472" cy="1180951"/>
        </a:xfrm>
        <a:prstGeom prst="rect">
          <a:avLst/>
        </a:prstGeom>
        <a:noFill/>
        <a:ln w="9525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 smtClean="0"/>
            <a:t>1999</a:t>
          </a:r>
          <a:endParaRPr lang="en-US" sz="6500" kern="1200" dirty="0"/>
        </a:p>
      </dsp:txBody>
      <dsp:txXfrm>
        <a:off x="5385613" y="3971463"/>
        <a:ext cx="3690472" cy="1180951"/>
      </dsp:txXfrm>
    </dsp:sp>
    <dsp:sp modelId="{CC17DBAE-3F49-8244-84D0-1D57B0AB8CA8}">
      <dsp:nvSpPr>
        <dsp:cNvPr id="0" name=""/>
        <dsp:cNvSpPr/>
      </dsp:nvSpPr>
      <dsp:spPr>
        <a:xfrm>
          <a:off x="10773702" y="3639320"/>
          <a:ext cx="1845236" cy="1845236"/>
        </a:xfrm>
        <a:prstGeom prst="arc">
          <a:avLst>
            <a:gd name="adj1" fmla="val 13200000"/>
            <a:gd name="adj2" fmla="val 19200000"/>
          </a:avLst>
        </a:pr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CF71A0-376B-314F-B1FE-AE175B67155E}">
      <dsp:nvSpPr>
        <dsp:cNvPr id="0" name=""/>
        <dsp:cNvSpPr/>
      </dsp:nvSpPr>
      <dsp:spPr>
        <a:xfrm>
          <a:off x="10773702" y="3639320"/>
          <a:ext cx="1845236" cy="1845236"/>
        </a:xfrm>
        <a:prstGeom prst="arc">
          <a:avLst>
            <a:gd name="adj1" fmla="val 2400000"/>
            <a:gd name="adj2" fmla="val 8400000"/>
          </a:avLst>
        </a:pr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E892C8-8205-7E48-A069-DE79A54DB8A5}">
      <dsp:nvSpPr>
        <dsp:cNvPr id="0" name=""/>
        <dsp:cNvSpPr/>
      </dsp:nvSpPr>
      <dsp:spPr>
        <a:xfrm>
          <a:off x="9851084" y="3971463"/>
          <a:ext cx="3690472" cy="1180951"/>
        </a:xfrm>
        <a:prstGeom prst="rect">
          <a:avLst/>
        </a:prstGeom>
        <a:noFill/>
        <a:ln w="9525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 smtClean="0"/>
            <a:t>2000</a:t>
          </a:r>
          <a:endParaRPr lang="en-US" sz="6500" kern="1200" dirty="0"/>
        </a:p>
      </dsp:txBody>
      <dsp:txXfrm>
        <a:off x="9851084" y="3971463"/>
        <a:ext cx="3690472" cy="1180951"/>
      </dsp:txXfrm>
    </dsp:sp>
    <dsp:sp modelId="{DEE9D3C8-FA77-2442-8F79-7278B6D08F7C}">
      <dsp:nvSpPr>
        <dsp:cNvPr id="0" name=""/>
        <dsp:cNvSpPr/>
      </dsp:nvSpPr>
      <dsp:spPr>
        <a:xfrm>
          <a:off x="15239174" y="3639320"/>
          <a:ext cx="1845236" cy="1845236"/>
        </a:xfrm>
        <a:prstGeom prst="arc">
          <a:avLst>
            <a:gd name="adj1" fmla="val 13200000"/>
            <a:gd name="adj2" fmla="val 19200000"/>
          </a:avLst>
        </a:pr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DAD4F6-3677-6247-8E51-F5AC49AE1F1B}">
      <dsp:nvSpPr>
        <dsp:cNvPr id="0" name=""/>
        <dsp:cNvSpPr/>
      </dsp:nvSpPr>
      <dsp:spPr>
        <a:xfrm>
          <a:off x="15239174" y="3639320"/>
          <a:ext cx="1845236" cy="1845236"/>
        </a:xfrm>
        <a:prstGeom prst="arc">
          <a:avLst>
            <a:gd name="adj1" fmla="val 2400000"/>
            <a:gd name="adj2" fmla="val 8400000"/>
          </a:avLst>
        </a:pr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E53B7A-410A-704A-9942-53B6512CFADA}">
      <dsp:nvSpPr>
        <dsp:cNvPr id="0" name=""/>
        <dsp:cNvSpPr/>
      </dsp:nvSpPr>
      <dsp:spPr>
        <a:xfrm>
          <a:off x="14316556" y="3971463"/>
          <a:ext cx="3690472" cy="1180951"/>
        </a:xfrm>
        <a:prstGeom prst="rect">
          <a:avLst/>
        </a:prstGeom>
        <a:noFill/>
        <a:ln w="9525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 smtClean="0"/>
            <a:t>2001</a:t>
          </a:r>
          <a:endParaRPr lang="en-US" sz="6500" kern="1200" dirty="0"/>
        </a:p>
      </dsp:txBody>
      <dsp:txXfrm>
        <a:off x="14316556" y="3971463"/>
        <a:ext cx="3690472" cy="1180951"/>
      </dsp:txXfrm>
    </dsp:sp>
    <dsp:sp modelId="{A540DA81-0E66-E14C-A3F2-EEC0ED1380E6}">
      <dsp:nvSpPr>
        <dsp:cNvPr id="0" name=""/>
        <dsp:cNvSpPr/>
      </dsp:nvSpPr>
      <dsp:spPr>
        <a:xfrm>
          <a:off x="19704646" y="3639320"/>
          <a:ext cx="1845236" cy="1845236"/>
        </a:xfrm>
        <a:prstGeom prst="arc">
          <a:avLst>
            <a:gd name="adj1" fmla="val 13200000"/>
            <a:gd name="adj2" fmla="val 19200000"/>
          </a:avLst>
        </a:pr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64CAB16-3F6B-6E4B-9AEB-B9A0A94C4435}">
      <dsp:nvSpPr>
        <dsp:cNvPr id="0" name=""/>
        <dsp:cNvSpPr/>
      </dsp:nvSpPr>
      <dsp:spPr>
        <a:xfrm>
          <a:off x="19704646" y="3639320"/>
          <a:ext cx="1845236" cy="1845236"/>
        </a:xfrm>
        <a:prstGeom prst="arc">
          <a:avLst>
            <a:gd name="adj1" fmla="val 2400000"/>
            <a:gd name="adj2" fmla="val 8400000"/>
          </a:avLst>
        </a:pr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5D4DAA-C09B-E14E-B916-89ABCC324447}">
      <dsp:nvSpPr>
        <dsp:cNvPr id="0" name=""/>
        <dsp:cNvSpPr/>
      </dsp:nvSpPr>
      <dsp:spPr>
        <a:xfrm>
          <a:off x="18782027" y="3971463"/>
          <a:ext cx="3690472" cy="1180951"/>
        </a:xfrm>
        <a:prstGeom prst="rect">
          <a:avLst/>
        </a:prstGeom>
        <a:noFill/>
        <a:ln w="9525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 smtClean="0"/>
            <a:t>2002</a:t>
          </a:r>
          <a:endParaRPr lang="en-US" sz="6500" kern="1200" dirty="0"/>
        </a:p>
      </dsp:txBody>
      <dsp:txXfrm>
        <a:off x="18782027" y="3971463"/>
        <a:ext cx="3690472" cy="1180951"/>
      </dsp:txXfrm>
    </dsp:sp>
    <dsp:sp modelId="{AAAE6C2B-6D2A-934A-8E3D-BA40D19D79BE}">
      <dsp:nvSpPr>
        <dsp:cNvPr id="0" name=""/>
        <dsp:cNvSpPr/>
      </dsp:nvSpPr>
      <dsp:spPr>
        <a:xfrm>
          <a:off x="24170117" y="3639320"/>
          <a:ext cx="1845236" cy="1845236"/>
        </a:xfrm>
        <a:prstGeom prst="arc">
          <a:avLst>
            <a:gd name="adj1" fmla="val 13200000"/>
            <a:gd name="adj2" fmla="val 19200000"/>
          </a:avLst>
        </a:pr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8E9885-4628-6D49-8EB9-59B1FB7B1D18}">
      <dsp:nvSpPr>
        <dsp:cNvPr id="0" name=""/>
        <dsp:cNvSpPr/>
      </dsp:nvSpPr>
      <dsp:spPr>
        <a:xfrm>
          <a:off x="24170117" y="3639320"/>
          <a:ext cx="1845236" cy="1845236"/>
        </a:xfrm>
        <a:prstGeom prst="arc">
          <a:avLst>
            <a:gd name="adj1" fmla="val 2400000"/>
            <a:gd name="adj2" fmla="val 8400000"/>
          </a:avLst>
        </a:pr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3686B1-AA9B-6548-9AB6-F1177550749A}">
      <dsp:nvSpPr>
        <dsp:cNvPr id="0" name=""/>
        <dsp:cNvSpPr/>
      </dsp:nvSpPr>
      <dsp:spPr>
        <a:xfrm>
          <a:off x="23247499" y="3971463"/>
          <a:ext cx="3690472" cy="1180951"/>
        </a:xfrm>
        <a:prstGeom prst="rect">
          <a:avLst/>
        </a:prstGeom>
        <a:noFill/>
        <a:ln w="9525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 smtClean="0"/>
            <a:t>2003</a:t>
          </a:r>
          <a:endParaRPr lang="en-US" sz="6500" kern="1200" dirty="0"/>
        </a:p>
      </dsp:txBody>
      <dsp:txXfrm>
        <a:off x="23247499" y="3971463"/>
        <a:ext cx="3690472" cy="1180951"/>
      </dsp:txXfrm>
    </dsp:sp>
    <dsp:sp modelId="{65EE22EA-0BBF-434A-ACC0-353A7BF1A405}">
      <dsp:nvSpPr>
        <dsp:cNvPr id="0" name=""/>
        <dsp:cNvSpPr/>
      </dsp:nvSpPr>
      <dsp:spPr>
        <a:xfrm>
          <a:off x="28635589" y="3639320"/>
          <a:ext cx="1845236" cy="1845236"/>
        </a:xfrm>
        <a:prstGeom prst="arc">
          <a:avLst>
            <a:gd name="adj1" fmla="val 13200000"/>
            <a:gd name="adj2" fmla="val 19200000"/>
          </a:avLst>
        </a:pr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62D48A-57CB-B246-B17A-14A3A4F34A28}">
      <dsp:nvSpPr>
        <dsp:cNvPr id="0" name=""/>
        <dsp:cNvSpPr/>
      </dsp:nvSpPr>
      <dsp:spPr>
        <a:xfrm>
          <a:off x="28635589" y="3639320"/>
          <a:ext cx="1845236" cy="1845236"/>
        </a:xfrm>
        <a:prstGeom prst="arc">
          <a:avLst>
            <a:gd name="adj1" fmla="val 2400000"/>
            <a:gd name="adj2" fmla="val 8400000"/>
          </a:avLst>
        </a:pr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2FE285-31FD-124A-9606-3564E30C98F8}">
      <dsp:nvSpPr>
        <dsp:cNvPr id="0" name=""/>
        <dsp:cNvSpPr/>
      </dsp:nvSpPr>
      <dsp:spPr>
        <a:xfrm>
          <a:off x="27712971" y="3971463"/>
          <a:ext cx="3690472" cy="1180951"/>
        </a:xfrm>
        <a:prstGeom prst="rect">
          <a:avLst/>
        </a:prstGeom>
        <a:noFill/>
        <a:ln w="9525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 smtClean="0"/>
            <a:t>2004</a:t>
          </a:r>
          <a:endParaRPr lang="en-US" sz="6500" kern="1200" dirty="0"/>
        </a:p>
      </dsp:txBody>
      <dsp:txXfrm>
        <a:off x="27712971" y="3971463"/>
        <a:ext cx="3690472" cy="1180951"/>
      </dsp:txXfrm>
    </dsp:sp>
    <dsp:sp modelId="{37A49C6C-5036-7040-AD45-C2574E20D249}">
      <dsp:nvSpPr>
        <dsp:cNvPr id="0" name=""/>
        <dsp:cNvSpPr/>
      </dsp:nvSpPr>
      <dsp:spPr>
        <a:xfrm>
          <a:off x="33101060" y="3639320"/>
          <a:ext cx="1845236" cy="1845236"/>
        </a:xfrm>
        <a:prstGeom prst="arc">
          <a:avLst>
            <a:gd name="adj1" fmla="val 13200000"/>
            <a:gd name="adj2" fmla="val 19200000"/>
          </a:avLst>
        </a:pr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10C693-7FF1-5941-A37A-960EBE6B8B37}">
      <dsp:nvSpPr>
        <dsp:cNvPr id="0" name=""/>
        <dsp:cNvSpPr/>
      </dsp:nvSpPr>
      <dsp:spPr>
        <a:xfrm>
          <a:off x="33101060" y="3639320"/>
          <a:ext cx="1845236" cy="1845236"/>
        </a:xfrm>
        <a:prstGeom prst="arc">
          <a:avLst>
            <a:gd name="adj1" fmla="val 2400000"/>
            <a:gd name="adj2" fmla="val 8400000"/>
          </a:avLst>
        </a:pr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1666CEA-2B16-2049-BCA0-C6AD3D6E53B1}">
      <dsp:nvSpPr>
        <dsp:cNvPr id="0" name=""/>
        <dsp:cNvSpPr/>
      </dsp:nvSpPr>
      <dsp:spPr>
        <a:xfrm>
          <a:off x="32178442" y="3971463"/>
          <a:ext cx="3690472" cy="1180951"/>
        </a:xfrm>
        <a:prstGeom prst="rect">
          <a:avLst/>
        </a:prstGeom>
        <a:noFill/>
        <a:ln w="9525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 smtClean="0"/>
            <a:t>2005</a:t>
          </a:r>
          <a:endParaRPr lang="en-US" sz="6500" kern="1200" dirty="0"/>
        </a:p>
      </dsp:txBody>
      <dsp:txXfrm>
        <a:off x="32178442" y="3971463"/>
        <a:ext cx="3690472" cy="1180951"/>
      </dsp:txXfrm>
    </dsp:sp>
    <dsp:sp modelId="{5B1F7110-7AE5-B942-B52A-E1960EDC892D}">
      <dsp:nvSpPr>
        <dsp:cNvPr id="0" name=""/>
        <dsp:cNvSpPr/>
      </dsp:nvSpPr>
      <dsp:spPr>
        <a:xfrm>
          <a:off x="37566532" y="3639320"/>
          <a:ext cx="1845236" cy="1845236"/>
        </a:xfrm>
        <a:prstGeom prst="arc">
          <a:avLst>
            <a:gd name="adj1" fmla="val 13200000"/>
            <a:gd name="adj2" fmla="val 19200000"/>
          </a:avLst>
        </a:pr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8F02857-FE16-E341-83BB-6507718A8BE5}">
      <dsp:nvSpPr>
        <dsp:cNvPr id="0" name=""/>
        <dsp:cNvSpPr/>
      </dsp:nvSpPr>
      <dsp:spPr>
        <a:xfrm>
          <a:off x="37566532" y="3639320"/>
          <a:ext cx="1845236" cy="1845236"/>
        </a:xfrm>
        <a:prstGeom prst="arc">
          <a:avLst>
            <a:gd name="adj1" fmla="val 2400000"/>
            <a:gd name="adj2" fmla="val 8400000"/>
          </a:avLst>
        </a:pr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BA088D-C904-234E-9A2A-44E1B935DC26}">
      <dsp:nvSpPr>
        <dsp:cNvPr id="0" name=""/>
        <dsp:cNvSpPr/>
      </dsp:nvSpPr>
      <dsp:spPr>
        <a:xfrm>
          <a:off x="36643914" y="3971463"/>
          <a:ext cx="3690472" cy="1180951"/>
        </a:xfrm>
        <a:prstGeom prst="rect">
          <a:avLst/>
        </a:prstGeom>
        <a:noFill/>
        <a:ln w="9525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 smtClean="0"/>
            <a:t>2006</a:t>
          </a:r>
          <a:endParaRPr lang="en-US" sz="6500" kern="1200" dirty="0"/>
        </a:p>
      </dsp:txBody>
      <dsp:txXfrm>
        <a:off x="36643914" y="3971463"/>
        <a:ext cx="3690472" cy="1180951"/>
      </dsp:txXfrm>
    </dsp:sp>
    <dsp:sp modelId="{C8EB360D-A987-104D-B43D-ED06CE223EF4}">
      <dsp:nvSpPr>
        <dsp:cNvPr id="0" name=""/>
        <dsp:cNvSpPr/>
      </dsp:nvSpPr>
      <dsp:spPr>
        <a:xfrm>
          <a:off x="42032004" y="3639320"/>
          <a:ext cx="1845236" cy="1845236"/>
        </a:xfrm>
        <a:prstGeom prst="arc">
          <a:avLst>
            <a:gd name="adj1" fmla="val 13200000"/>
            <a:gd name="adj2" fmla="val 19200000"/>
          </a:avLst>
        </a:pr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5900D3-0B64-DD47-85A0-B5BEAC2B5E9A}">
      <dsp:nvSpPr>
        <dsp:cNvPr id="0" name=""/>
        <dsp:cNvSpPr/>
      </dsp:nvSpPr>
      <dsp:spPr>
        <a:xfrm>
          <a:off x="42032004" y="3639320"/>
          <a:ext cx="1845236" cy="1845236"/>
        </a:xfrm>
        <a:prstGeom prst="arc">
          <a:avLst>
            <a:gd name="adj1" fmla="val 2400000"/>
            <a:gd name="adj2" fmla="val 8400000"/>
          </a:avLst>
        </a:pr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A76DD6-BD4D-9641-813D-88BB26280B02}">
      <dsp:nvSpPr>
        <dsp:cNvPr id="0" name=""/>
        <dsp:cNvSpPr/>
      </dsp:nvSpPr>
      <dsp:spPr>
        <a:xfrm>
          <a:off x="41109386" y="3971463"/>
          <a:ext cx="3690472" cy="1180951"/>
        </a:xfrm>
        <a:prstGeom prst="rect">
          <a:avLst/>
        </a:prstGeom>
        <a:noFill/>
        <a:ln w="9525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 smtClean="0"/>
            <a:t>2007</a:t>
          </a:r>
          <a:endParaRPr lang="en-US" sz="6500" kern="1200" dirty="0"/>
        </a:p>
      </dsp:txBody>
      <dsp:txXfrm>
        <a:off x="41109386" y="3971463"/>
        <a:ext cx="3690472" cy="118095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alfCircleOrganizationChart">
  <dgm:title val=""/>
  <dgm:desc val=""/>
  <dgm:catLst>
    <dgm:cat type="hierarchy" pri="1500"/>
  </dgm:catLst>
  <dgm:samp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Name0">
    <dgm:varLst>
      <dgm:orgChart val="1"/>
      <dgm:chPref val="1"/>
      <dgm:dir/>
      <dgm:animOne val="branch"/>
      <dgm:animLvl val="lvl"/>
      <dgm:resizeHandles/>
    </dgm:varLst>
    <dgm:choose name="Name1">
      <dgm:if name="Name2" func="var" arg="dir" op="equ" val="norm">
        <dgm:alg type="hierChild">
          <dgm:param type="linDir" val="fromL"/>
        </dgm:alg>
      </dgm:if>
      <dgm:else name="Name3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2" refType="w" fact="10"/>
      <dgm:constr type="h" for="des" forName="rootComposite2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forEach name="Name4" axis="ch">
      <dgm:forEach name="Name5" axis="self" ptType="node">
        <dgm:layoutNode name="hierRoot1">
          <dgm:varLst>
            <dgm:hierBranch val="init"/>
          </dgm:varLst>
          <dgm:choose name="Name6">
            <dgm:if name="Name7" func="var" arg="hierBranch" op="equ" val="l">
              <dgm:alg type="hierRoot">
                <dgm:param type="hierAlign" val="tR"/>
              </dgm:alg>
              <dgm:constrLst>
                <dgm:constr type="alignOff" val="0.65"/>
              </dgm:constrLst>
            </dgm:if>
            <dgm:if name="Name8" func="var" arg="hierBranch" op="equ" val="r">
              <dgm:alg type="hierRoot">
                <dgm:param type="hierAlign" val="tL"/>
              </dgm:alg>
              <dgm:constrLst>
                <dgm:constr type="alignOff" val="0.65"/>
              </dgm:constrLst>
            </dgm:if>
            <dgm:if name="Name9" func="var" arg="hierBranch" op="equ" val="hang">
              <dgm:alg type="hierRoot"/>
              <dgm:constrLst>
                <dgm:constr type="alignOff" val="0.65"/>
              </dgm:constrLst>
            </dgm:if>
            <dgm:else name="Name10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1">
              <dgm:if name="Name12" func="var" arg="hierBranch" op="equ" val="init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3" func="var" arg="hierBranch" op="equ" val="l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4" func="var" arg="hierBranch" op="equ" val="r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else name="Name15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else>
            </dgm:choose>
            <dgm:layoutNode name="rootText1" styleLbl="alignAcc1">
              <dgm:varLst>
                <dgm:chPref val="3"/>
              </dgm:varLst>
              <dgm:alg type="tx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top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-140"/>
                  <dgm:adj idx="2" val="-40"/>
                </dgm:adjLst>
              </dgm:shape>
              <dgm:presOf/>
            </dgm:layoutNode>
            <dgm:layoutNode name="bottom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40"/>
                  <dgm:adj idx="2" val="140"/>
                </dgm:adjLst>
              </dgm:shape>
              <dgm:presOf/>
            </dgm:layoutNode>
            <dgm:layoutNode name="topConnNode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</dgm:layoutNode>
          </dgm:layoutNode>
          <dgm:layoutNode name="hierChild2">
            <dgm:choose name="Name16">
              <dgm:if name="Name17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18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19" func="var" arg="hierBranch" op="equ" val="hang">
                <dgm:choose name="Name20">
                  <dgm:if name="Name21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2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3">
                <dgm:choose name="Name24">
                  <dgm:if name="Name25" func="var" arg="dir" op="equ" val="norm">
                    <dgm:alg type="hierChild"/>
                  </dgm:if>
                  <dgm:else name="Name26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a" axis="ch" ptType="nonAsst">
              <dgm:forEach name="Name27" axis="precedSib" ptType="parTrans" st="-1" cnt="1">
                <dgm:layoutNode name="Name28">
                  <dgm:choose name="Name29">
                    <dgm:if name="Name30" func="var" arg="hierBranch" op="equ" val="std">
                      <dgm:choose name="Name31">
                        <dgm:if name="Name32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1"/>
                            <dgm:param type="dstNode" val="topArc2"/>
                          </dgm:alg>
                        </dgm:if>
                        <dgm:if name="Name33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3"/>
                            <dgm:param type="dstNode" val="topArc2"/>
                          </dgm:alg>
                        </dgm:if>
                        <dgm:else name="Name3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2"/>
                            <dgm:param type="dstNode" val="topArc2"/>
                          </dgm:alg>
                        </dgm:else>
                      </dgm:choose>
                    </dgm:if>
                    <dgm:if name="Name35" func="var" arg="hierBranch" op="equ" val="init">
                      <dgm:choose name="Name36">
                        <dgm:if name="Name37" axis="self" func="depth" op="lte" val="2">
                          <dgm:choose name="Name38">
                            <dgm:if name="Name39" axis="self" func="depth" op="lte" val="2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1"/>
                                <dgm:param type="dstNode" val="topArc2"/>
                              </dgm:alg>
                            </dgm:if>
                            <dgm:if name="Name40" axis="par" ptType="asst" func="cnt" op="equ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3"/>
                                <dgm:param type="dstNode" val="topArc2"/>
                              </dgm:alg>
                            </dgm:if>
                            <dgm:else name="Name4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2"/>
                                <dgm:param type="dstNode" val="topArc2"/>
                              </dgm:alg>
                            </dgm:else>
                          </dgm:choose>
                        </dgm:if>
                        <dgm:else name="Name42">
                          <dgm:choose name="Name43">
                            <dgm:if name="Name44" axis="par des" func="maxDepth" op="lte" val="1">
                              <dgm:choose name="Name45">
                                <dgm:if name="Name46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1"/>
                                    <dgm:param type="dstNode" val="topConnNode2"/>
                                  </dgm:alg>
                                </dgm:if>
                                <dgm:if name="Name47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3"/>
                                    <dgm:param type="dstNode" val="topConnNode2"/>
                                  </dgm:alg>
                                </dgm:if>
                                <dgm:else name="Name48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2"/>
                                    <dgm:param type="dstNode" val="topConnNode2"/>
                                  </dgm:alg>
                                </dgm:else>
                              </dgm:choose>
                            </dgm:if>
                            <dgm:else name="Name49">
                              <dgm:choose name="Name50">
                                <dgm:if name="Name51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1"/>
                                    <dgm:param type="dstNode" val="topArc2"/>
                                  </dgm:alg>
                                </dgm:if>
                                <dgm:if name="Name52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3"/>
                                    <dgm:param type="dstNode" val="topArc2"/>
                                  </dgm:alg>
                                </dgm:if>
                                <dgm:else name="Name53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2"/>
                                    <dgm:param type="dstNode" val="topArc2"/>
                                  </dgm:alg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54">
                      <dgm:choose name="Name55">
                        <dgm:if name="Name56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1"/>
                            <dgm:param type="dstNode" val="topConnNode2"/>
                          </dgm:alg>
                        </dgm:if>
                        <dgm:if name="Name57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3"/>
                            <dgm:param type="dstNode" val="topConnNode2"/>
                          </dgm:alg>
                        </dgm:if>
                        <dgm:else name="Name58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2"/>
                            <dgm:param type="dstNode" val="topConnNode2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2">
                <dgm:varLst>
                  <dgm:hierBranch val="init"/>
                </dgm:varLst>
                <dgm:choose name="Name59">
                  <dgm:if name="Name60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1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2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3" func="var" arg="hierBranch" op="equ" val="init">
                    <dgm:choose name="Name64">
                      <dgm:if name="Name65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6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layoutNode name="rootComposite2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8">
                    <dgm:if name="Name69" func="var" arg="hierBranch" op="equ" val="init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0" func="var" arg="hierBranch" op="equ" val="l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1" func="var" arg="hierBranch" op="equ" val="r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else name="Name72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else>
                  </dgm:choose>
                  <dgm:layoutNode name="rootText2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2" moveWith="rootText2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4">
                  <dgm:choose name="Name73">
                    <dgm:if name="Name7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6" func="var" arg="hierBranch" op="equ" val="hang">
                      <dgm:choose name="Name77">
                        <dgm:if name="Name7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80" func="var" arg="hierBranch" op="equ" val="std">
                      <dgm:choose name="Name81">
                        <dgm:if name="Name82" func="var" arg="dir" op="equ" val="norm">
                          <dgm:alg type="hierChild"/>
                        </dgm:if>
                        <dgm:else name="Name8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4" func="var" arg="hierBranch" op="equ" val="init">
                      <dgm:choose name="Name85">
                        <dgm:if name="Name8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87">
                          <dgm:choose name="Name88">
                            <dgm:if name="Name89" func="var" arg="dir" op="equ" val="norm">
                              <dgm:alg type="hierChild"/>
                            </dgm:if>
                            <dgm:else name="Name9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91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2" ref="rep2a"/>
                </dgm:layoutNode>
                <dgm:layoutNode name="hierChild5">
                  <dgm:choose name="Name93">
                    <dgm:if name="Name9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6" ref="rep2b"/>
                </dgm:layoutNode>
              </dgm:layoutNode>
            </dgm:forEach>
          </dgm:layoutNode>
          <dgm:layoutNode name="hierChild3">
            <dgm:choose name="Name97">
              <dgm:if name="Name9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b" axis="ch" ptType="asst">
              <dgm:forEach name="Name100" axis="precedSib" ptType="parTrans" st="-1" cnt="1">
                <dgm:layoutNode name="Name101">
                  <dgm:choose name="Name102">
                    <dgm:if name="Name103" axis="self" func="depth" op="lte" val="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1"/>
                        <dgm:param type="dstNode" val="topConnNode3"/>
                      </dgm:alg>
                    </dgm:if>
                    <dgm:if name="Name104" axis="par" ptType="asst" func="cnt" op="equ" val="1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3"/>
                        <dgm:param type="dstNode" val="topConnNode3"/>
                      </dgm:alg>
                    </dgm:if>
                    <dgm:else name="Name10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2"/>
                        <dgm:param type="dstNode" val="topConnNode3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3">
                <dgm:varLst>
                  <dgm:hierBranch val="init"/>
                </dgm:varLst>
                <dgm:choose name="Name106">
                  <dgm:if name="Name107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8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9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0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1" func="var" arg="hierBranch" op="equ" val="init">
                    <dgm:choose name="Name112">
                      <dgm:if name="Name113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14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15"/>
                </dgm:choose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16">
                    <dgm:if name="Name117" func="var" arg="hierBranch" op="equ" val="init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8" func="var" arg="hierBranch" op="equ" val="l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9" func="var" arg="hierBranch" op="equ" val="r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else name="Name120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else>
                  </dgm:choose>
                  <dgm:layoutNode name="rootText3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3" moveWith="rootText3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6">
                  <dgm:choose name="Name121">
                    <dgm:if name="Name12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24" func="var" arg="hierBranch" op="equ" val="hang">
                      <dgm:choose name="Name125">
                        <dgm:if name="Name12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2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28" func="var" arg="hierBranch" op="equ" val="std">
                      <dgm:choose name="Name129">
                        <dgm:if name="Name130" func="var" arg="dir" op="equ" val="norm">
                          <dgm:alg type="hierChild"/>
                        </dgm:if>
                        <dgm:else name="Name13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2" func="var" arg="hierBranch" op="equ" val="init">
                      <dgm:choose name="Name133">
                        <dgm:if name="Name134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35">
                          <dgm:alg type="hierChild"/>
                        </dgm:else>
                      </dgm:choose>
                    </dgm:if>
                    <dgm:else name="Name136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37" ref="rep2a"/>
                </dgm:layoutNode>
                <dgm:layoutNode name="hierChild7">
                  <dgm:choose name="Name138">
                    <dgm:if name="Name13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41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EA3D68-5203-5045-A03D-4FC342AC9FD8}" type="datetimeFigureOut">
              <a:rPr lang="en-US" smtClean="0"/>
              <a:t>4/24/17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6E9F5D-9AB9-5349-9E35-558DFA119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5359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40480" y="11930383"/>
            <a:ext cx="43525440" cy="82321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80960" y="21762720"/>
            <a:ext cx="35844480" cy="9814560"/>
          </a:xfrm>
        </p:spPr>
        <p:txBody>
          <a:bodyPr/>
          <a:lstStyle>
            <a:lvl1pPr marL="0" indent="0" algn="ctr">
              <a:buNone/>
              <a:defRPr/>
            </a:lvl1pPr>
            <a:lvl2pPr marL="2560320" indent="0" algn="ctr">
              <a:buNone/>
              <a:defRPr/>
            </a:lvl2pPr>
            <a:lvl3pPr marL="5120640" indent="0" algn="ctr">
              <a:buNone/>
              <a:defRPr/>
            </a:lvl3pPr>
            <a:lvl4pPr marL="7680960" indent="0" algn="ctr">
              <a:buNone/>
              <a:defRPr/>
            </a:lvl4pPr>
            <a:lvl5pPr marL="10241280" indent="0" algn="ctr">
              <a:buNone/>
              <a:defRPr/>
            </a:lvl5pPr>
            <a:lvl6pPr marL="12801600" indent="0" algn="ctr">
              <a:buNone/>
              <a:defRPr/>
            </a:lvl6pPr>
            <a:lvl7pPr marL="15361920" indent="0" algn="ctr">
              <a:buNone/>
              <a:defRPr/>
            </a:lvl7pPr>
            <a:lvl8pPr marL="17922240" indent="0" algn="ctr">
              <a:buNone/>
              <a:defRPr/>
            </a:lvl8pPr>
            <a:lvl9pPr marL="2048256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504C91-8D06-C54A-891A-345140DF2CD0}" type="slidenum">
              <a:rPr lang="en-US"/>
              <a:pPr>
                <a:defRPr/>
              </a:pPr>
              <a:t>‹#›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29632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AC9851-8B64-B24D-A30E-F1E9F54EC8A6}" type="slidenum">
              <a:rPr lang="en-US"/>
              <a:pPr>
                <a:defRPr/>
              </a:pPr>
              <a:t>‹#›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5497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6484560" y="3413760"/>
            <a:ext cx="10881360" cy="3072384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40480" y="3413760"/>
            <a:ext cx="31790640" cy="3072384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DAD5DC-1A99-1E42-B2CD-B9AD7F84C225}" type="slidenum">
              <a:rPr lang="en-US"/>
              <a:pPr>
                <a:defRPr/>
              </a:pPr>
              <a:t>‹#›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43090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74FCB-DA84-B14D-8BC1-B307FF69FBAE}" type="slidenum">
              <a:rPr lang="en-US"/>
              <a:pPr>
                <a:defRPr/>
              </a:pPr>
              <a:t>‹#›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73863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4953" y="24678643"/>
            <a:ext cx="43525440" cy="7627620"/>
          </a:xfrm>
        </p:spPr>
        <p:txBody>
          <a:bodyPr anchor="t"/>
          <a:lstStyle>
            <a:lvl1pPr algn="l">
              <a:defRPr sz="22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44953" y="16277596"/>
            <a:ext cx="43525440" cy="8401047"/>
          </a:xfrm>
        </p:spPr>
        <p:txBody>
          <a:bodyPr anchor="b"/>
          <a:lstStyle>
            <a:lvl1pPr marL="0" indent="0">
              <a:buNone/>
              <a:defRPr sz="11200"/>
            </a:lvl1pPr>
            <a:lvl2pPr marL="2560320" indent="0">
              <a:buNone/>
              <a:defRPr sz="10100"/>
            </a:lvl2pPr>
            <a:lvl3pPr marL="5120640" indent="0">
              <a:buNone/>
              <a:defRPr sz="9000"/>
            </a:lvl3pPr>
            <a:lvl4pPr marL="7680960" indent="0">
              <a:buNone/>
              <a:defRPr sz="7800"/>
            </a:lvl4pPr>
            <a:lvl5pPr marL="10241280" indent="0">
              <a:buNone/>
              <a:defRPr sz="7800"/>
            </a:lvl5pPr>
            <a:lvl6pPr marL="12801600" indent="0">
              <a:buNone/>
              <a:defRPr sz="7800"/>
            </a:lvl6pPr>
            <a:lvl7pPr marL="15361920" indent="0">
              <a:buNone/>
              <a:defRPr sz="7800"/>
            </a:lvl7pPr>
            <a:lvl8pPr marL="17922240" indent="0">
              <a:buNone/>
              <a:defRPr sz="7800"/>
            </a:lvl8pPr>
            <a:lvl9pPr marL="20482560" indent="0">
              <a:buNone/>
              <a:defRPr sz="7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D9AECC-A405-0443-86C6-A4CDA7744E15}" type="slidenum">
              <a:rPr lang="en-US"/>
              <a:pPr>
                <a:defRPr/>
              </a:pPr>
              <a:t>‹#›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2706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40480" y="11094720"/>
            <a:ext cx="21336000" cy="23042880"/>
          </a:xfrm>
        </p:spPr>
        <p:txBody>
          <a:bodyPr/>
          <a:lstStyle>
            <a:lvl1pPr>
              <a:defRPr sz="15700"/>
            </a:lvl1pPr>
            <a:lvl2pPr>
              <a:defRPr sz="13400"/>
            </a:lvl2pPr>
            <a:lvl3pPr>
              <a:defRPr sz="11200"/>
            </a:lvl3pPr>
            <a:lvl4pPr>
              <a:defRPr sz="10100"/>
            </a:lvl4pPr>
            <a:lvl5pPr>
              <a:defRPr sz="10100"/>
            </a:lvl5pPr>
            <a:lvl6pPr>
              <a:defRPr sz="10100"/>
            </a:lvl6pPr>
            <a:lvl7pPr>
              <a:defRPr sz="10100"/>
            </a:lvl7pPr>
            <a:lvl8pPr>
              <a:defRPr sz="10100"/>
            </a:lvl8pPr>
            <a:lvl9pPr>
              <a:defRPr sz="10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029920" y="11094720"/>
            <a:ext cx="21336000" cy="23042880"/>
          </a:xfrm>
        </p:spPr>
        <p:txBody>
          <a:bodyPr/>
          <a:lstStyle>
            <a:lvl1pPr>
              <a:defRPr sz="15700"/>
            </a:lvl1pPr>
            <a:lvl2pPr>
              <a:defRPr sz="13400"/>
            </a:lvl2pPr>
            <a:lvl3pPr>
              <a:defRPr sz="11200"/>
            </a:lvl3pPr>
            <a:lvl4pPr>
              <a:defRPr sz="10100"/>
            </a:lvl4pPr>
            <a:lvl5pPr>
              <a:defRPr sz="10100"/>
            </a:lvl5pPr>
            <a:lvl6pPr>
              <a:defRPr sz="10100"/>
            </a:lvl6pPr>
            <a:lvl7pPr>
              <a:defRPr sz="10100"/>
            </a:lvl7pPr>
            <a:lvl8pPr>
              <a:defRPr sz="10100"/>
            </a:lvl8pPr>
            <a:lvl9pPr>
              <a:defRPr sz="10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07B538-4ED0-9949-94CD-491591C0F263}" type="slidenum">
              <a:rPr lang="en-US"/>
              <a:pPr>
                <a:defRPr/>
              </a:pPr>
              <a:t>‹#›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3199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0" y="1537973"/>
            <a:ext cx="46085760" cy="64008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60320" y="8596633"/>
            <a:ext cx="22625053" cy="3582667"/>
          </a:xfrm>
        </p:spPr>
        <p:txBody>
          <a:bodyPr anchor="b"/>
          <a:lstStyle>
            <a:lvl1pPr marL="0" indent="0">
              <a:buNone/>
              <a:defRPr sz="13400" b="1"/>
            </a:lvl1pPr>
            <a:lvl2pPr marL="2560320" indent="0">
              <a:buNone/>
              <a:defRPr sz="11200" b="1"/>
            </a:lvl2pPr>
            <a:lvl3pPr marL="5120640" indent="0">
              <a:buNone/>
              <a:defRPr sz="10100" b="1"/>
            </a:lvl3pPr>
            <a:lvl4pPr marL="7680960" indent="0">
              <a:buNone/>
              <a:defRPr sz="9000" b="1"/>
            </a:lvl4pPr>
            <a:lvl5pPr marL="10241280" indent="0">
              <a:buNone/>
              <a:defRPr sz="9000" b="1"/>
            </a:lvl5pPr>
            <a:lvl6pPr marL="12801600" indent="0">
              <a:buNone/>
              <a:defRPr sz="9000" b="1"/>
            </a:lvl6pPr>
            <a:lvl7pPr marL="15361920" indent="0">
              <a:buNone/>
              <a:defRPr sz="9000" b="1"/>
            </a:lvl7pPr>
            <a:lvl8pPr marL="17922240" indent="0">
              <a:buNone/>
              <a:defRPr sz="9000" b="1"/>
            </a:lvl8pPr>
            <a:lvl9pPr marL="20482560" indent="0">
              <a:buNone/>
              <a:defRPr sz="9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60320" y="12179300"/>
            <a:ext cx="22625053" cy="22127213"/>
          </a:xfrm>
        </p:spPr>
        <p:txBody>
          <a:bodyPr/>
          <a:lstStyle>
            <a:lvl1pPr>
              <a:defRPr sz="13400"/>
            </a:lvl1pPr>
            <a:lvl2pPr>
              <a:defRPr sz="11200"/>
            </a:lvl2pPr>
            <a:lvl3pPr>
              <a:defRPr sz="10100"/>
            </a:lvl3pPr>
            <a:lvl4pPr>
              <a:defRPr sz="9000"/>
            </a:lvl4pPr>
            <a:lvl5pPr>
              <a:defRPr sz="9000"/>
            </a:lvl5pPr>
            <a:lvl6pPr>
              <a:defRPr sz="9000"/>
            </a:lvl6pPr>
            <a:lvl7pPr>
              <a:defRPr sz="9000"/>
            </a:lvl7pPr>
            <a:lvl8pPr>
              <a:defRPr sz="9000"/>
            </a:lvl8pPr>
            <a:lvl9pPr>
              <a:defRPr sz="9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6012143" y="8596633"/>
            <a:ext cx="22633940" cy="3582667"/>
          </a:xfrm>
        </p:spPr>
        <p:txBody>
          <a:bodyPr anchor="b"/>
          <a:lstStyle>
            <a:lvl1pPr marL="0" indent="0">
              <a:buNone/>
              <a:defRPr sz="13400" b="1"/>
            </a:lvl1pPr>
            <a:lvl2pPr marL="2560320" indent="0">
              <a:buNone/>
              <a:defRPr sz="11200" b="1"/>
            </a:lvl2pPr>
            <a:lvl3pPr marL="5120640" indent="0">
              <a:buNone/>
              <a:defRPr sz="10100" b="1"/>
            </a:lvl3pPr>
            <a:lvl4pPr marL="7680960" indent="0">
              <a:buNone/>
              <a:defRPr sz="9000" b="1"/>
            </a:lvl4pPr>
            <a:lvl5pPr marL="10241280" indent="0">
              <a:buNone/>
              <a:defRPr sz="9000" b="1"/>
            </a:lvl5pPr>
            <a:lvl6pPr marL="12801600" indent="0">
              <a:buNone/>
              <a:defRPr sz="9000" b="1"/>
            </a:lvl6pPr>
            <a:lvl7pPr marL="15361920" indent="0">
              <a:buNone/>
              <a:defRPr sz="9000" b="1"/>
            </a:lvl7pPr>
            <a:lvl8pPr marL="17922240" indent="0">
              <a:buNone/>
              <a:defRPr sz="9000" b="1"/>
            </a:lvl8pPr>
            <a:lvl9pPr marL="20482560" indent="0">
              <a:buNone/>
              <a:defRPr sz="9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6012143" y="12179300"/>
            <a:ext cx="22633940" cy="22127213"/>
          </a:xfrm>
        </p:spPr>
        <p:txBody>
          <a:bodyPr/>
          <a:lstStyle>
            <a:lvl1pPr>
              <a:defRPr sz="13400"/>
            </a:lvl1pPr>
            <a:lvl2pPr>
              <a:defRPr sz="11200"/>
            </a:lvl2pPr>
            <a:lvl3pPr>
              <a:defRPr sz="10100"/>
            </a:lvl3pPr>
            <a:lvl4pPr>
              <a:defRPr sz="9000"/>
            </a:lvl4pPr>
            <a:lvl5pPr>
              <a:defRPr sz="9000"/>
            </a:lvl5pPr>
            <a:lvl6pPr>
              <a:defRPr sz="9000"/>
            </a:lvl6pPr>
            <a:lvl7pPr>
              <a:defRPr sz="9000"/>
            </a:lvl7pPr>
            <a:lvl8pPr>
              <a:defRPr sz="9000"/>
            </a:lvl8pPr>
            <a:lvl9pPr>
              <a:defRPr sz="9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43263D-F933-B645-A892-9CBB347673F7}" type="slidenum">
              <a:rPr lang="en-US"/>
              <a:pPr>
                <a:defRPr/>
              </a:pPr>
              <a:t>‹#›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3752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D05BAA-0B35-1C4A-868E-344ACB9A70A4}" type="slidenum">
              <a:rPr lang="en-US"/>
              <a:pPr>
                <a:defRPr/>
              </a:pPr>
              <a:t>‹#›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0088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2E8A1B-C901-0C4D-B151-19B5FBEA63C6}" type="slidenum">
              <a:rPr lang="en-US"/>
              <a:pPr>
                <a:defRPr/>
              </a:pPr>
              <a:t>‹#›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19086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3" y="1529080"/>
            <a:ext cx="16846553" cy="6507480"/>
          </a:xfrm>
        </p:spPr>
        <p:txBody>
          <a:bodyPr anchor="b"/>
          <a:lstStyle>
            <a:lvl1pPr algn="l">
              <a:defRPr sz="11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020280" y="1529083"/>
            <a:ext cx="28625800" cy="32777433"/>
          </a:xfrm>
        </p:spPr>
        <p:txBody>
          <a:bodyPr/>
          <a:lstStyle>
            <a:lvl1pPr>
              <a:defRPr sz="17900"/>
            </a:lvl1pPr>
            <a:lvl2pPr>
              <a:defRPr sz="15700"/>
            </a:lvl2pPr>
            <a:lvl3pPr>
              <a:defRPr sz="13400"/>
            </a:lvl3pPr>
            <a:lvl4pPr>
              <a:defRPr sz="11200"/>
            </a:lvl4pPr>
            <a:lvl5pPr>
              <a:defRPr sz="11200"/>
            </a:lvl5pPr>
            <a:lvl6pPr>
              <a:defRPr sz="11200"/>
            </a:lvl6pPr>
            <a:lvl7pPr>
              <a:defRPr sz="11200"/>
            </a:lvl7pPr>
            <a:lvl8pPr>
              <a:defRPr sz="11200"/>
            </a:lvl8pPr>
            <a:lvl9pPr>
              <a:defRPr sz="1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3" y="8036563"/>
            <a:ext cx="16846553" cy="26269953"/>
          </a:xfrm>
        </p:spPr>
        <p:txBody>
          <a:bodyPr/>
          <a:lstStyle>
            <a:lvl1pPr marL="0" indent="0">
              <a:buNone/>
              <a:defRPr sz="7800"/>
            </a:lvl1pPr>
            <a:lvl2pPr marL="2560320" indent="0">
              <a:buNone/>
              <a:defRPr sz="6700"/>
            </a:lvl2pPr>
            <a:lvl3pPr marL="5120640" indent="0">
              <a:buNone/>
              <a:defRPr sz="5600"/>
            </a:lvl3pPr>
            <a:lvl4pPr marL="7680960" indent="0">
              <a:buNone/>
              <a:defRPr sz="5000"/>
            </a:lvl4pPr>
            <a:lvl5pPr marL="10241280" indent="0">
              <a:buNone/>
              <a:defRPr sz="5000"/>
            </a:lvl5pPr>
            <a:lvl6pPr marL="12801600" indent="0">
              <a:buNone/>
              <a:defRPr sz="5000"/>
            </a:lvl6pPr>
            <a:lvl7pPr marL="15361920" indent="0">
              <a:buNone/>
              <a:defRPr sz="5000"/>
            </a:lvl7pPr>
            <a:lvl8pPr marL="17922240" indent="0">
              <a:buNone/>
              <a:defRPr sz="5000"/>
            </a:lvl8pPr>
            <a:lvl9pPr marL="20482560" indent="0">
              <a:buNone/>
              <a:defRPr sz="5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236C57-C62D-DD40-99B3-28681A6AA619}" type="slidenum">
              <a:rPr lang="en-US"/>
              <a:pPr>
                <a:defRPr/>
              </a:pPr>
              <a:t>‹#›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08521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36813" y="26883360"/>
            <a:ext cx="30723840" cy="3173733"/>
          </a:xfrm>
        </p:spPr>
        <p:txBody>
          <a:bodyPr anchor="b"/>
          <a:lstStyle>
            <a:lvl1pPr algn="l">
              <a:defRPr sz="11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36813" y="3431540"/>
            <a:ext cx="30723840" cy="23042880"/>
          </a:xfrm>
        </p:spPr>
        <p:txBody>
          <a:bodyPr/>
          <a:lstStyle>
            <a:lvl1pPr marL="0" indent="0">
              <a:buNone/>
              <a:defRPr sz="17900"/>
            </a:lvl1pPr>
            <a:lvl2pPr marL="2560320" indent="0">
              <a:buNone/>
              <a:defRPr sz="15700"/>
            </a:lvl2pPr>
            <a:lvl3pPr marL="5120640" indent="0">
              <a:buNone/>
              <a:defRPr sz="13400"/>
            </a:lvl3pPr>
            <a:lvl4pPr marL="7680960" indent="0">
              <a:buNone/>
              <a:defRPr sz="11200"/>
            </a:lvl4pPr>
            <a:lvl5pPr marL="10241280" indent="0">
              <a:buNone/>
              <a:defRPr sz="11200"/>
            </a:lvl5pPr>
            <a:lvl6pPr marL="12801600" indent="0">
              <a:buNone/>
              <a:defRPr sz="11200"/>
            </a:lvl6pPr>
            <a:lvl7pPr marL="15361920" indent="0">
              <a:buNone/>
              <a:defRPr sz="11200"/>
            </a:lvl7pPr>
            <a:lvl8pPr marL="17922240" indent="0">
              <a:buNone/>
              <a:defRPr sz="11200"/>
            </a:lvl8pPr>
            <a:lvl9pPr marL="20482560" indent="0">
              <a:buNone/>
              <a:defRPr sz="112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36813" y="30057093"/>
            <a:ext cx="30723840" cy="4507227"/>
          </a:xfrm>
        </p:spPr>
        <p:txBody>
          <a:bodyPr/>
          <a:lstStyle>
            <a:lvl1pPr marL="0" indent="0">
              <a:buNone/>
              <a:defRPr sz="7800"/>
            </a:lvl1pPr>
            <a:lvl2pPr marL="2560320" indent="0">
              <a:buNone/>
              <a:defRPr sz="6700"/>
            </a:lvl2pPr>
            <a:lvl3pPr marL="5120640" indent="0">
              <a:buNone/>
              <a:defRPr sz="5600"/>
            </a:lvl3pPr>
            <a:lvl4pPr marL="7680960" indent="0">
              <a:buNone/>
              <a:defRPr sz="5000"/>
            </a:lvl4pPr>
            <a:lvl5pPr marL="10241280" indent="0">
              <a:buNone/>
              <a:defRPr sz="5000"/>
            </a:lvl5pPr>
            <a:lvl6pPr marL="12801600" indent="0">
              <a:buNone/>
              <a:defRPr sz="5000"/>
            </a:lvl6pPr>
            <a:lvl7pPr marL="15361920" indent="0">
              <a:buNone/>
              <a:defRPr sz="5000"/>
            </a:lvl7pPr>
            <a:lvl8pPr marL="17922240" indent="0">
              <a:buNone/>
              <a:defRPr sz="5000"/>
            </a:lvl8pPr>
            <a:lvl9pPr marL="20482560" indent="0">
              <a:buNone/>
              <a:defRPr sz="5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320269-38B8-2A4A-A2E5-08B99AE143ED}" type="slidenum">
              <a:rPr lang="en-US"/>
              <a:pPr>
                <a:defRPr/>
              </a:pPr>
              <a:t>‹#›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4916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40480" y="3413760"/>
            <a:ext cx="4352544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12064" tIns="256032" rIns="512064" bIns="25603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40480" y="11094720"/>
            <a:ext cx="43525440" cy="23042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12064" tIns="256032" rIns="512064" bIns="25603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40480" y="34991040"/>
            <a:ext cx="10668000" cy="256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12064" tIns="256032" rIns="512064" bIns="256032" numCol="1" anchor="t" anchorCtr="0" compatLnSpc="1">
            <a:prstTxWarp prst="textNoShape">
              <a:avLst/>
            </a:prstTxWarp>
          </a:bodyPr>
          <a:lstStyle>
            <a:lvl1pPr>
              <a:defRPr sz="78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495520" y="34991040"/>
            <a:ext cx="16215360" cy="256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12064" tIns="256032" rIns="512064" bIns="256032" numCol="1" anchor="t" anchorCtr="0" compatLnSpc="1">
            <a:prstTxWarp prst="textNoShape">
              <a:avLst/>
            </a:prstTxWarp>
          </a:bodyPr>
          <a:lstStyle>
            <a:lvl1pPr algn="ctr">
              <a:defRPr sz="78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6697920" y="34991040"/>
            <a:ext cx="10668000" cy="256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12064" tIns="256032" rIns="512064" bIns="256032" numCol="1" anchor="t" anchorCtr="0" compatLnSpc="1">
            <a:prstTxWarp prst="textNoShape">
              <a:avLst/>
            </a:prstTxWarp>
          </a:bodyPr>
          <a:lstStyle>
            <a:lvl1pPr algn="r">
              <a:defRPr sz="7800" smtClean="0"/>
            </a:lvl1pPr>
          </a:lstStyle>
          <a:p>
            <a:pPr>
              <a:defRPr/>
            </a:pPr>
            <a:fld id="{5421FF22-400F-8C40-B879-5A92A084918E}" type="slidenum">
              <a:rPr lang="en-US"/>
              <a:pPr>
                <a:defRPr/>
              </a:pPr>
              <a:t>‹#›</a:t>
            </a:fld>
            <a:endParaRPr lang="en-US"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20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02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02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02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02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5pPr>
      <a:lvl6pPr marL="2560320" algn="ctr" rtl="0" eaLnBrk="1" fontAlgn="base" hangingPunct="1">
        <a:spcBef>
          <a:spcPct val="0"/>
        </a:spcBef>
        <a:spcAft>
          <a:spcPct val="0"/>
        </a:spcAft>
        <a:defRPr sz="202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6pPr>
      <a:lvl7pPr marL="5120640" algn="ctr" rtl="0" eaLnBrk="1" fontAlgn="base" hangingPunct="1">
        <a:spcBef>
          <a:spcPct val="0"/>
        </a:spcBef>
        <a:spcAft>
          <a:spcPct val="0"/>
        </a:spcAft>
        <a:defRPr sz="202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7pPr>
      <a:lvl8pPr marL="7680960" algn="ctr" rtl="0" eaLnBrk="1" fontAlgn="base" hangingPunct="1">
        <a:spcBef>
          <a:spcPct val="0"/>
        </a:spcBef>
        <a:spcAft>
          <a:spcPct val="0"/>
        </a:spcAft>
        <a:defRPr sz="202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8pPr>
      <a:lvl9pPr marL="10241280" algn="ctr" rtl="0" eaLnBrk="1" fontAlgn="base" hangingPunct="1">
        <a:spcBef>
          <a:spcPct val="0"/>
        </a:spcBef>
        <a:spcAft>
          <a:spcPct val="0"/>
        </a:spcAft>
        <a:defRPr sz="202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9pPr>
    </p:titleStyle>
    <p:bodyStyle>
      <a:lvl1pPr marL="1920240" indent="-1920240" algn="l" rtl="0" eaLnBrk="1" fontAlgn="base" hangingPunct="1">
        <a:spcBef>
          <a:spcPct val="20000"/>
        </a:spcBef>
        <a:spcAft>
          <a:spcPct val="0"/>
        </a:spcAft>
        <a:buChar char="•"/>
        <a:defRPr sz="17900">
          <a:solidFill>
            <a:schemeClr val="tx1"/>
          </a:solidFill>
          <a:latin typeface="+mn-lt"/>
          <a:ea typeface="+mn-ea"/>
          <a:cs typeface="+mn-cs"/>
        </a:defRPr>
      </a:lvl1pPr>
      <a:lvl2pPr marL="4160520" indent="-1600200" algn="l" rtl="0" eaLnBrk="1" fontAlgn="base" hangingPunct="1">
        <a:spcBef>
          <a:spcPct val="20000"/>
        </a:spcBef>
        <a:spcAft>
          <a:spcPct val="0"/>
        </a:spcAft>
        <a:buChar char="–"/>
        <a:defRPr sz="15700">
          <a:solidFill>
            <a:schemeClr val="tx1"/>
          </a:solidFill>
          <a:latin typeface="+mn-lt"/>
          <a:ea typeface="+mn-ea"/>
        </a:defRPr>
      </a:lvl2pPr>
      <a:lvl3pPr marL="6400800" indent="-1280160" algn="l" rtl="0" eaLnBrk="1" fontAlgn="base" hangingPunct="1">
        <a:spcBef>
          <a:spcPct val="20000"/>
        </a:spcBef>
        <a:spcAft>
          <a:spcPct val="0"/>
        </a:spcAft>
        <a:buChar char="•"/>
        <a:defRPr sz="13400">
          <a:solidFill>
            <a:schemeClr val="tx1"/>
          </a:solidFill>
          <a:latin typeface="+mn-lt"/>
          <a:ea typeface="+mn-ea"/>
        </a:defRPr>
      </a:lvl3pPr>
      <a:lvl4pPr marL="8961120" indent="-1280160" algn="l" rtl="0" eaLnBrk="1" fontAlgn="base" hangingPunct="1">
        <a:spcBef>
          <a:spcPct val="20000"/>
        </a:spcBef>
        <a:spcAft>
          <a:spcPct val="0"/>
        </a:spcAft>
        <a:buChar char="–"/>
        <a:defRPr sz="11200">
          <a:solidFill>
            <a:schemeClr val="tx1"/>
          </a:solidFill>
          <a:latin typeface="+mn-lt"/>
          <a:ea typeface="+mn-ea"/>
        </a:defRPr>
      </a:lvl4pPr>
      <a:lvl5pPr marL="11521440" indent="-1280160" algn="l" rtl="0" eaLnBrk="1" fontAlgn="base" hangingPunct="1">
        <a:spcBef>
          <a:spcPct val="20000"/>
        </a:spcBef>
        <a:spcAft>
          <a:spcPct val="0"/>
        </a:spcAft>
        <a:buChar char="»"/>
        <a:defRPr sz="11200">
          <a:solidFill>
            <a:schemeClr val="tx1"/>
          </a:solidFill>
          <a:latin typeface="+mn-lt"/>
          <a:ea typeface="+mn-ea"/>
        </a:defRPr>
      </a:lvl5pPr>
      <a:lvl6pPr marL="14081760" indent="-1280160" algn="l" rtl="0" eaLnBrk="1" fontAlgn="base" hangingPunct="1">
        <a:spcBef>
          <a:spcPct val="20000"/>
        </a:spcBef>
        <a:spcAft>
          <a:spcPct val="0"/>
        </a:spcAft>
        <a:buChar char="»"/>
        <a:defRPr sz="11200">
          <a:solidFill>
            <a:schemeClr val="tx1"/>
          </a:solidFill>
          <a:latin typeface="+mn-lt"/>
          <a:ea typeface="+mn-ea"/>
        </a:defRPr>
      </a:lvl6pPr>
      <a:lvl7pPr marL="16642080" indent="-1280160" algn="l" rtl="0" eaLnBrk="1" fontAlgn="base" hangingPunct="1">
        <a:spcBef>
          <a:spcPct val="20000"/>
        </a:spcBef>
        <a:spcAft>
          <a:spcPct val="0"/>
        </a:spcAft>
        <a:buChar char="»"/>
        <a:defRPr sz="11200">
          <a:solidFill>
            <a:schemeClr val="tx1"/>
          </a:solidFill>
          <a:latin typeface="+mn-lt"/>
          <a:ea typeface="+mn-ea"/>
        </a:defRPr>
      </a:lvl7pPr>
      <a:lvl8pPr marL="19202400" indent="-1280160" algn="l" rtl="0" eaLnBrk="1" fontAlgn="base" hangingPunct="1">
        <a:spcBef>
          <a:spcPct val="20000"/>
        </a:spcBef>
        <a:spcAft>
          <a:spcPct val="0"/>
        </a:spcAft>
        <a:buChar char="»"/>
        <a:defRPr sz="11200">
          <a:solidFill>
            <a:schemeClr val="tx1"/>
          </a:solidFill>
          <a:latin typeface="+mn-lt"/>
          <a:ea typeface="+mn-ea"/>
        </a:defRPr>
      </a:lvl8pPr>
      <a:lvl9pPr marL="21762720" indent="-1280160" algn="l" rtl="0" eaLnBrk="1" fontAlgn="base" hangingPunct="1">
        <a:spcBef>
          <a:spcPct val="20000"/>
        </a:spcBef>
        <a:spcAft>
          <a:spcPct val="0"/>
        </a:spcAft>
        <a:buChar char="»"/>
        <a:defRPr sz="11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2560320" rtl="0" eaLnBrk="1" latinLnBrk="0" hangingPunct="1">
        <a:defRPr sz="10100" kern="1200">
          <a:solidFill>
            <a:schemeClr val="tx1"/>
          </a:solidFill>
          <a:latin typeface="+mn-lt"/>
          <a:ea typeface="+mn-ea"/>
          <a:cs typeface="+mn-cs"/>
        </a:defRPr>
      </a:lvl1pPr>
      <a:lvl2pPr marL="2560320" algn="l" defTabSz="2560320" rtl="0" eaLnBrk="1" latinLnBrk="0" hangingPunct="1">
        <a:defRPr sz="10100" kern="1200">
          <a:solidFill>
            <a:schemeClr val="tx1"/>
          </a:solidFill>
          <a:latin typeface="+mn-lt"/>
          <a:ea typeface="+mn-ea"/>
          <a:cs typeface="+mn-cs"/>
        </a:defRPr>
      </a:lvl2pPr>
      <a:lvl3pPr marL="5120640" algn="l" defTabSz="2560320" rtl="0" eaLnBrk="1" latinLnBrk="0" hangingPunct="1">
        <a:defRPr sz="10100" kern="1200">
          <a:solidFill>
            <a:schemeClr val="tx1"/>
          </a:solidFill>
          <a:latin typeface="+mn-lt"/>
          <a:ea typeface="+mn-ea"/>
          <a:cs typeface="+mn-cs"/>
        </a:defRPr>
      </a:lvl3pPr>
      <a:lvl4pPr marL="7680960" algn="l" defTabSz="2560320" rtl="0" eaLnBrk="1" latinLnBrk="0" hangingPunct="1">
        <a:defRPr sz="10100" kern="1200">
          <a:solidFill>
            <a:schemeClr val="tx1"/>
          </a:solidFill>
          <a:latin typeface="+mn-lt"/>
          <a:ea typeface="+mn-ea"/>
          <a:cs typeface="+mn-cs"/>
        </a:defRPr>
      </a:lvl4pPr>
      <a:lvl5pPr marL="10241280" algn="l" defTabSz="2560320" rtl="0" eaLnBrk="1" latinLnBrk="0" hangingPunct="1">
        <a:defRPr sz="10100" kern="1200">
          <a:solidFill>
            <a:schemeClr val="tx1"/>
          </a:solidFill>
          <a:latin typeface="+mn-lt"/>
          <a:ea typeface="+mn-ea"/>
          <a:cs typeface="+mn-cs"/>
        </a:defRPr>
      </a:lvl5pPr>
      <a:lvl6pPr marL="12801600" algn="l" defTabSz="2560320" rtl="0" eaLnBrk="1" latinLnBrk="0" hangingPunct="1">
        <a:defRPr sz="10100" kern="1200">
          <a:solidFill>
            <a:schemeClr val="tx1"/>
          </a:solidFill>
          <a:latin typeface="+mn-lt"/>
          <a:ea typeface="+mn-ea"/>
          <a:cs typeface="+mn-cs"/>
        </a:defRPr>
      </a:lvl6pPr>
      <a:lvl7pPr marL="15361920" algn="l" defTabSz="2560320" rtl="0" eaLnBrk="1" latinLnBrk="0" hangingPunct="1">
        <a:defRPr sz="10100" kern="1200">
          <a:solidFill>
            <a:schemeClr val="tx1"/>
          </a:solidFill>
          <a:latin typeface="+mn-lt"/>
          <a:ea typeface="+mn-ea"/>
          <a:cs typeface="+mn-cs"/>
        </a:defRPr>
      </a:lvl7pPr>
      <a:lvl8pPr marL="17922240" algn="l" defTabSz="2560320" rtl="0" eaLnBrk="1" latinLnBrk="0" hangingPunct="1">
        <a:defRPr sz="10100" kern="1200">
          <a:solidFill>
            <a:schemeClr val="tx1"/>
          </a:solidFill>
          <a:latin typeface="+mn-lt"/>
          <a:ea typeface="+mn-ea"/>
          <a:cs typeface="+mn-cs"/>
        </a:defRPr>
      </a:lvl8pPr>
      <a:lvl9pPr marL="20482560" algn="l" defTabSz="2560320" rtl="0" eaLnBrk="1" latinLnBrk="0" hangingPunct="1">
        <a:defRPr sz="10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jpg"/><Relationship Id="rId20" Type="http://schemas.openxmlformats.org/officeDocument/2006/relationships/image" Target="../media/image14.jpg"/><Relationship Id="rId21" Type="http://schemas.openxmlformats.org/officeDocument/2006/relationships/image" Target="../media/image15.jpg"/><Relationship Id="rId22" Type="http://schemas.openxmlformats.org/officeDocument/2006/relationships/image" Target="../media/image16.png"/><Relationship Id="rId23" Type="http://schemas.openxmlformats.org/officeDocument/2006/relationships/image" Target="../media/image17.jpeg"/><Relationship Id="rId24" Type="http://schemas.openxmlformats.org/officeDocument/2006/relationships/image" Target="../media/image18.png"/><Relationship Id="rId25" Type="http://schemas.openxmlformats.org/officeDocument/2006/relationships/image" Target="../media/image19.png"/><Relationship Id="rId26" Type="http://schemas.openxmlformats.org/officeDocument/2006/relationships/image" Target="../media/image20.emf"/><Relationship Id="rId27" Type="http://schemas.openxmlformats.org/officeDocument/2006/relationships/image" Target="../media/image21.emf"/><Relationship Id="rId28" Type="http://schemas.openxmlformats.org/officeDocument/2006/relationships/image" Target="../media/image22.emf"/><Relationship Id="rId29" Type="http://schemas.openxmlformats.org/officeDocument/2006/relationships/image" Target="../media/image23.png"/><Relationship Id="rId10" Type="http://schemas.openxmlformats.org/officeDocument/2006/relationships/image" Target="../media/image4.jpeg"/><Relationship Id="rId11" Type="http://schemas.openxmlformats.org/officeDocument/2006/relationships/image" Target="../media/image5.jpeg"/><Relationship Id="rId12" Type="http://schemas.openxmlformats.org/officeDocument/2006/relationships/image" Target="../media/image6.JPG"/><Relationship Id="rId13" Type="http://schemas.openxmlformats.org/officeDocument/2006/relationships/image" Target="../media/image7.jpg"/><Relationship Id="rId14" Type="http://schemas.openxmlformats.org/officeDocument/2006/relationships/image" Target="../media/image8.gif"/><Relationship Id="rId15" Type="http://schemas.openxmlformats.org/officeDocument/2006/relationships/image" Target="../media/image9.jpg"/><Relationship Id="rId16" Type="http://schemas.openxmlformats.org/officeDocument/2006/relationships/image" Target="../media/image10.jpeg"/><Relationship Id="rId17" Type="http://schemas.openxmlformats.org/officeDocument/2006/relationships/image" Target="../media/image11.jpg"/><Relationship Id="rId18" Type="http://schemas.openxmlformats.org/officeDocument/2006/relationships/image" Target="../media/image12.jpg"/><Relationship Id="rId19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2" Type="http://schemas.openxmlformats.org/officeDocument/2006/relationships/diagramData" Target="../diagrams/data1.xml"/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1.jpg"/><Relationship Id="rId8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2103167"/>
              </p:ext>
            </p:extLst>
          </p:nvPr>
        </p:nvGraphicFramePr>
        <p:xfrm>
          <a:off x="2743200" y="457200"/>
          <a:ext cx="45720000" cy="548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Picture 1" descr="ftricollab2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7759" y="6096000"/>
            <a:ext cx="4300441" cy="3810000"/>
          </a:xfrm>
          <a:prstGeom prst="rect">
            <a:avLst/>
          </a:prstGeom>
        </p:spPr>
      </p:pic>
      <p:pic>
        <p:nvPicPr>
          <p:cNvPr id="3" name="Picture 2" descr="fuv_lines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763000"/>
            <a:ext cx="10109200" cy="6870700"/>
          </a:xfrm>
          <a:prstGeom prst="rect">
            <a:avLst/>
          </a:prstGeom>
        </p:spPr>
      </p:pic>
      <p:pic>
        <p:nvPicPr>
          <p:cNvPr id="6" name="Picture 5" descr="liftoff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73600" y="16840200"/>
            <a:ext cx="7637526" cy="11887200"/>
          </a:xfrm>
          <a:prstGeom prst="rect">
            <a:avLst/>
          </a:prstGeom>
        </p:spPr>
      </p:pic>
      <p:pic>
        <p:nvPicPr>
          <p:cNvPr id="7" name="Picture 6" descr="newtoaster4.jpg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653" y="14630400"/>
            <a:ext cx="8392908" cy="13792200"/>
          </a:xfrm>
          <a:prstGeom prst="rect">
            <a:avLst/>
          </a:prstGeom>
        </p:spPr>
      </p:pic>
      <p:pic>
        <p:nvPicPr>
          <p:cNvPr id="8" name="Picture 7" descr="no_fail copy.jp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15800" y="28879800"/>
            <a:ext cx="12805508" cy="8610600"/>
          </a:xfrm>
          <a:prstGeom prst="rect">
            <a:avLst/>
          </a:prstGeom>
        </p:spPr>
      </p:pic>
      <p:pic>
        <p:nvPicPr>
          <p:cNvPr id="9" name="Picture 8" descr="SCC_HPIM1063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1" y="28803600"/>
            <a:ext cx="10820400" cy="8558185"/>
          </a:xfrm>
          <a:prstGeom prst="rect">
            <a:avLst/>
          </a:prstGeom>
        </p:spPr>
      </p:pic>
      <p:pic>
        <p:nvPicPr>
          <p:cNvPr id="5" name="Picture 4" descr="gKSC-99PP-0667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6800" y="16840200"/>
            <a:ext cx="7865051" cy="11734800"/>
          </a:xfrm>
          <a:prstGeom prst="rect">
            <a:avLst/>
          </a:prstGeom>
        </p:spPr>
      </p:pic>
      <p:pic>
        <p:nvPicPr>
          <p:cNvPr id="12" name="Picture 11" descr="d2h.gif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26000" y="6019800"/>
            <a:ext cx="7162800" cy="6099018"/>
          </a:xfrm>
          <a:prstGeom prst="rect">
            <a:avLst/>
          </a:prstGeom>
        </p:spPr>
      </p:pic>
      <p:pic>
        <p:nvPicPr>
          <p:cNvPr id="13" name="Picture 12" descr="swift_art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95179" y="6172200"/>
            <a:ext cx="9411221" cy="11060994"/>
          </a:xfrm>
          <a:prstGeom prst="rect">
            <a:avLst/>
          </a:prstGeom>
        </p:spPr>
      </p:pic>
      <p:pic>
        <p:nvPicPr>
          <p:cNvPr id="15" name="Picture 14" descr="glx2004-01r_img01_small.jpg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842200" y="6172200"/>
            <a:ext cx="8643111" cy="667711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600200" y="6019800"/>
            <a:ext cx="9516465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800" i="1" dirty="0"/>
              <a:t>F</a:t>
            </a:r>
            <a:r>
              <a:rPr lang="en-US" sz="8800" i="1" dirty="0" smtClean="0"/>
              <a:t>USE</a:t>
            </a:r>
            <a:r>
              <a:rPr lang="en-US" sz="8800" dirty="0" smtClean="0"/>
              <a:t> </a:t>
            </a:r>
            <a:r>
              <a:rPr lang="en-US" sz="8800" dirty="0"/>
              <a:t>(</a:t>
            </a:r>
            <a:r>
              <a:rPr lang="en-US" sz="8800" dirty="0" smtClean="0"/>
              <a:t>1999 - 2007)</a:t>
            </a:r>
          </a:p>
          <a:p>
            <a:pPr algn="ctr"/>
            <a:r>
              <a:rPr lang="en-US" sz="8800" dirty="0" smtClean="0"/>
              <a:t>JHU, Moos-PI</a:t>
            </a:r>
            <a:endParaRPr lang="en-US" sz="8800" dirty="0"/>
          </a:p>
        </p:txBody>
      </p:sp>
      <p:sp>
        <p:nvSpPr>
          <p:cNvPr id="20" name="TextBox 19"/>
          <p:cNvSpPr txBox="1"/>
          <p:nvPr/>
        </p:nvSpPr>
        <p:spPr>
          <a:xfrm>
            <a:off x="32994600" y="6248400"/>
            <a:ext cx="8732346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i="1" dirty="0" err="1">
                <a:solidFill>
                  <a:srgbClr val="FFFFFF"/>
                </a:solidFill>
              </a:rPr>
              <a:t>Galex</a:t>
            </a:r>
            <a:r>
              <a:rPr lang="en-US" sz="8800" dirty="0">
                <a:solidFill>
                  <a:srgbClr val="FFFFFF"/>
                </a:solidFill>
              </a:rPr>
              <a:t> (2003</a:t>
            </a:r>
            <a:r>
              <a:rPr lang="en-US" sz="8800" dirty="0" smtClean="0">
                <a:solidFill>
                  <a:srgbClr val="FFFFFF"/>
                </a:solidFill>
              </a:rPr>
              <a:t>)</a:t>
            </a:r>
          </a:p>
          <a:p>
            <a:r>
              <a:rPr lang="en-US" sz="8800" dirty="0" smtClean="0">
                <a:solidFill>
                  <a:srgbClr val="FFFFFF"/>
                </a:solidFill>
              </a:rPr>
              <a:t>Caltech, Martin-PI</a:t>
            </a:r>
            <a:endParaRPr lang="en-US" sz="8800" dirty="0">
              <a:solidFill>
                <a:srgbClr val="FFFFFF"/>
              </a:solidFill>
            </a:endParaRPr>
          </a:p>
        </p:txBody>
      </p:sp>
      <p:pic>
        <p:nvPicPr>
          <p:cNvPr id="10" name="Picture 9" descr="OVI_corona_med.jp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5600" y="10439400"/>
            <a:ext cx="6985000" cy="5702300"/>
          </a:xfrm>
          <a:prstGeom prst="rect">
            <a:avLst/>
          </a:prstGeom>
        </p:spPr>
      </p:pic>
      <p:pic>
        <p:nvPicPr>
          <p:cNvPr id="11" name="Picture 10" descr="GALEX-M31-comp.jp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42200" y="23164800"/>
            <a:ext cx="8617150" cy="473604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 flipH="1">
            <a:off x="41910000" y="6248400"/>
            <a:ext cx="8763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dirty="0" smtClean="0">
                <a:solidFill>
                  <a:srgbClr val="FFFFFF"/>
                </a:solidFill>
              </a:rPr>
              <a:t>  2004</a:t>
            </a:r>
          </a:p>
          <a:p>
            <a:pPr algn="r"/>
            <a:r>
              <a:rPr lang="en-US" sz="9600" dirty="0" smtClean="0">
                <a:solidFill>
                  <a:srgbClr val="FFFFFF"/>
                </a:solidFill>
              </a:rPr>
              <a:t>Penn State, </a:t>
            </a:r>
            <a:r>
              <a:rPr lang="en-US" sz="9600" dirty="0" err="1" smtClean="0">
                <a:solidFill>
                  <a:srgbClr val="FFFFFF"/>
                </a:solidFill>
              </a:rPr>
              <a:t>Nousek</a:t>
            </a:r>
            <a:r>
              <a:rPr lang="en-US" sz="9600" dirty="0" smtClean="0">
                <a:solidFill>
                  <a:srgbClr val="FFFFFF"/>
                </a:solidFill>
              </a:rPr>
              <a:t>-PI </a:t>
            </a:r>
            <a:endParaRPr lang="en-US" sz="9600" dirty="0">
              <a:solidFill>
                <a:srgbClr val="FFFFF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66800" y="35814000"/>
            <a:ext cx="996493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 smtClean="0">
                <a:solidFill>
                  <a:srgbClr val="FFFFFF"/>
                </a:solidFill>
              </a:rPr>
              <a:t>FUSE Control Center</a:t>
            </a:r>
            <a:endParaRPr lang="en-US" sz="8800" dirty="0">
              <a:solidFill>
                <a:srgbClr val="FFFFFF"/>
              </a:solidFill>
            </a:endParaRPr>
          </a:p>
        </p:txBody>
      </p:sp>
      <p:pic>
        <p:nvPicPr>
          <p:cNvPr id="23" name="Picture 22" descr="UVOT_in_lab.jpe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12540" y="17830800"/>
            <a:ext cx="9372600" cy="624840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 flipH="1">
            <a:off x="32156400" y="34594800"/>
            <a:ext cx="39570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FFFFFF"/>
                </a:solidFill>
              </a:rPr>
              <a:t>UVOT</a:t>
            </a:r>
            <a:endParaRPr lang="en-US" sz="9600" dirty="0">
              <a:solidFill>
                <a:srgbClr val="FFFFFF"/>
              </a:solidFill>
            </a:endParaRPr>
          </a:p>
        </p:txBody>
      </p:sp>
      <p:pic>
        <p:nvPicPr>
          <p:cNvPr id="29" name="Picture 28" descr="glx2007-04r_img07_small_crop.jp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66000" y="28041600"/>
            <a:ext cx="8692068" cy="4306344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 flipH="1">
            <a:off x="17373600" y="26517600"/>
            <a:ext cx="8077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FFFFFF"/>
                </a:solidFill>
              </a:rPr>
              <a:t>  </a:t>
            </a:r>
            <a:r>
              <a:rPr lang="en-US" sz="9600" dirty="0" smtClean="0"/>
              <a:t>June 24, 1999 </a:t>
            </a:r>
            <a:endParaRPr lang="en-US" sz="9600" dirty="0"/>
          </a:p>
        </p:txBody>
      </p:sp>
      <p:sp>
        <p:nvSpPr>
          <p:cNvPr id="33" name="TextBox 32"/>
          <p:cNvSpPr txBox="1"/>
          <p:nvPr/>
        </p:nvSpPr>
        <p:spPr>
          <a:xfrm flipH="1">
            <a:off x="10134600" y="26212800"/>
            <a:ext cx="4724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 smtClean="0">
                <a:solidFill>
                  <a:srgbClr val="FFFFFF"/>
                </a:solidFill>
              </a:rPr>
              <a:t>GSFC</a:t>
            </a:r>
            <a:endParaRPr lang="en-US" sz="9600" dirty="0"/>
          </a:p>
        </p:txBody>
      </p:sp>
      <p:pic>
        <p:nvPicPr>
          <p:cNvPr id="17" name="Picture 16" descr="386917main_Swift_M31_uv_800.jp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35037" y="32766000"/>
            <a:ext cx="9871363" cy="4343400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25527000" y="6248400"/>
            <a:ext cx="69342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i="1" dirty="0" smtClean="0"/>
              <a:t>HST</a:t>
            </a:r>
            <a:r>
              <a:rPr lang="en-US" sz="8800" dirty="0" smtClean="0"/>
              <a:t> SM3b </a:t>
            </a:r>
            <a:r>
              <a:rPr lang="en-US" sz="8800" dirty="0"/>
              <a:t> </a:t>
            </a:r>
            <a:r>
              <a:rPr lang="en-US" sz="8800" dirty="0" smtClean="0"/>
              <a:t>March 2002</a:t>
            </a:r>
          </a:p>
          <a:p>
            <a:pPr algn="ctr"/>
            <a:r>
              <a:rPr lang="en-US" sz="7200" dirty="0" smtClean="0"/>
              <a:t>ACS/SBC </a:t>
            </a:r>
          </a:p>
          <a:p>
            <a:pPr algn="ctr"/>
            <a:r>
              <a:rPr lang="en-US" sz="7200" dirty="0" smtClean="0"/>
              <a:t>JHU, Ford-PI</a:t>
            </a:r>
            <a:endParaRPr lang="en-US" sz="7200" dirty="0"/>
          </a:p>
        </p:txBody>
      </p:sp>
      <p:pic>
        <p:nvPicPr>
          <p:cNvPr id="21" name="Picture 20" descr="HenryBackground.pdf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13600" y="32308800"/>
            <a:ext cx="8064500" cy="5587616"/>
          </a:xfrm>
          <a:prstGeom prst="rect">
            <a:avLst/>
          </a:prstGeom>
        </p:spPr>
      </p:pic>
      <p:pic>
        <p:nvPicPr>
          <p:cNvPr id="25" name="Picture 24" descr="glx2006-02r_img01Compress.jpg"/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842200" y="13106400"/>
            <a:ext cx="8608913" cy="9735102"/>
          </a:xfrm>
          <a:prstGeom prst="rect">
            <a:avLst/>
          </a:prstGeom>
        </p:spPr>
      </p:pic>
      <p:pic>
        <p:nvPicPr>
          <p:cNvPr id="28" name="Picture 27" descr="SavageOVI.pdf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11800" y="12115800"/>
            <a:ext cx="6629400" cy="4285347"/>
          </a:xfrm>
          <a:prstGeom prst="rect">
            <a:avLst/>
          </a:prstGeom>
        </p:spPr>
      </p:pic>
      <p:pic>
        <p:nvPicPr>
          <p:cNvPr id="35" name="Picture 34" descr="MAMA.pdf"/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0329"/>
          <a:stretch/>
        </p:blipFill>
        <p:spPr>
          <a:xfrm rot="5400000">
            <a:off x="25022748" y="12772452"/>
            <a:ext cx="7772400" cy="6001897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26060400" y="13258800"/>
            <a:ext cx="31598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/>
              <a:t>MAMA</a:t>
            </a:r>
            <a:endParaRPr lang="en-US" sz="7200" dirty="0"/>
          </a:p>
        </p:txBody>
      </p:sp>
      <p:pic>
        <p:nvPicPr>
          <p:cNvPr id="37" name="Picture 36" descr="sbsfilterthru.pdf"/>
          <p:cNvPicPr>
            <a:picLocks noChangeAspect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263" t="6496" r="46746" b="50696"/>
          <a:stretch/>
        </p:blipFill>
        <p:spPr>
          <a:xfrm rot="16200000">
            <a:off x="25774900" y="18878300"/>
            <a:ext cx="6096002" cy="7506200"/>
          </a:xfrm>
          <a:prstGeom prst="rect">
            <a:avLst/>
          </a:prstGeom>
        </p:spPr>
      </p:pic>
      <p:pic>
        <p:nvPicPr>
          <p:cNvPr id="38" name="Picture 37" descr="n00_6_100_lumslp_slpslp.pdf"/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97" r="48627" b="11576"/>
          <a:stretch/>
        </p:blipFill>
        <p:spPr>
          <a:xfrm rot="16200000">
            <a:off x="26879610" y="30642280"/>
            <a:ext cx="3992874" cy="7828009"/>
          </a:xfrm>
          <a:prstGeom prst="rect">
            <a:avLst/>
          </a:prstGeom>
        </p:spPr>
      </p:pic>
      <p:pic>
        <p:nvPicPr>
          <p:cNvPr id="39" name="Picture 38" descr="n00rgb.pdf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831800" y="23164800"/>
            <a:ext cx="7772400" cy="10058400"/>
          </a:xfrm>
          <a:prstGeom prst="rect">
            <a:avLst/>
          </a:prstGeom>
        </p:spPr>
      </p:pic>
      <p:grpSp>
        <p:nvGrpSpPr>
          <p:cNvPr id="42" name="Group 41"/>
          <p:cNvGrpSpPr>
            <a:grpSpLocks noChangeAspect="1"/>
          </p:cNvGrpSpPr>
          <p:nvPr/>
        </p:nvGrpSpPr>
        <p:grpSpPr>
          <a:xfrm>
            <a:off x="41581226" y="25374600"/>
            <a:ext cx="9625174" cy="5867400"/>
            <a:chOff x="21412200" y="29260800"/>
            <a:chExt cx="12979400" cy="7912100"/>
          </a:xfrm>
        </p:grpSpPr>
        <p:pic>
          <p:nvPicPr>
            <p:cNvPr id="43" name="Picture 42" descr="UVOT_SNinM82_2014_before_after.png"/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412200" y="29260800"/>
              <a:ext cx="12979400" cy="7912100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21590000" y="29438600"/>
              <a:ext cx="12623799" cy="23656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 smtClean="0">
                  <a:solidFill>
                    <a:srgbClr val="FFFFFF"/>
                  </a:solidFill>
                </a:rPr>
                <a:t>Swift UVOT – M82 SN 2014J</a:t>
              </a:r>
            </a:p>
            <a:p>
              <a:pPr algn="ctr"/>
              <a:r>
                <a:rPr lang="en-US" sz="5400" dirty="0" smtClean="0">
                  <a:solidFill>
                    <a:srgbClr val="FFFFFF"/>
                  </a:solidFill>
                </a:rPr>
                <a:t>Before and After</a:t>
              </a:r>
              <a:endParaRPr lang="en-US" sz="5400" dirty="0">
                <a:solidFill>
                  <a:srgbClr val="FFFFFF"/>
                </a:solidFill>
              </a:endParaRP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41300400" y="32766000"/>
            <a:ext cx="990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FFFFFF"/>
                </a:solidFill>
              </a:rPr>
              <a:t>Swift UVOT – Andromeda Mosaic</a:t>
            </a:r>
          </a:p>
        </p:txBody>
      </p:sp>
    </p:spTree>
    <p:extLst>
      <p:ext uri="{BB962C8B-B14F-4D97-AF65-F5344CB8AC3E}">
        <p14:creationId xmlns:p14="http://schemas.microsoft.com/office/powerpoint/2010/main" val="5596993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imesNewRoman">
  <a:themeElements>
    <a:clrScheme name="TimesNewRoma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mesNewRoman">
      <a:majorFont>
        <a:latin typeface="Times New Roman"/>
        <a:ea typeface="ＭＳ Ｐゴシック"/>
        <a:cs typeface="ＭＳ Ｐゴシック"/>
      </a:majorFont>
      <a:minorFont>
        <a:latin typeface="Times New Roman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TimesNewRoma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mesNewRoma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mesNewRoma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mesNewRoma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mesNewRoma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mesNewRoma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mesNewRoma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mesNewRoma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mesNewRoma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mesNewRoma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mesNewRoma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mesNewRoma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TimesNewRoman.pot</Template>
  <TotalTime>10220</TotalTime>
  <Words>86</Words>
  <Application>Microsoft Macintosh PowerPoint</Application>
  <PresentationFormat>Custom</PresentationFormat>
  <Paragraphs>28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TimesNewRoman</vt:lpstr>
      <vt:lpstr>PowerPoint Presentation</vt:lpstr>
    </vt:vector>
  </TitlesOfParts>
  <Manager/>
  <Company>Johns Hopkins University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Stephan McCandliss</dc:creator>
  <cp:keywords/>
  <dc:description/>
  <cp:lastModifiedBy>Stephan McCandliss</cp:lastModifiedBy>
  <cp:revision>154</cp:revision>
  <cp:lastPrinted>2017-04-19T21:22:28Z</cp:lastPrinted>
  <dcterms:created xsi:type="dcterms:W3CDTF">2010-12-10T19:14:04Z</dcterms:created>
  <dcterms:modified xsi:type="dcterms:W3CDTF">2017-04-24T11:17:55Z</dcterms:modified>
  <cp:category/>
</cp:coreProperties>
</file>