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51206400" cy="384048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3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2560320" algn="l" rtl="0" eaLnBrk="0" fontAlgn="base" hangingPunct="0">
      <a:spcBef>
        <a:spcPct val="0"/>
      </a:spcBef>
      <a:spcAft>
        <a:spcPct val="0"/>
      </a:spcAft>
      <a:defRPr sz="13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5120640" algn="l" rtl="0" eaLnBrk="0" fontAlgn="base" hangingPunct="0">
      <a:spcBef>
        <a:spcPct val="0"/>
      </a:spcBef>
      <a:spcAft>
        <a:spcPct val="0"/>
      </a:spcAft>
      <a:defRPr sz="13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7680960" algn="l" rtl="0" eaLnBrk="0" fontAlgn="base" hangingPunct="0">
      <a:spcBef>
        <a:spcPct val="0"/>
      </a:spcBef>
      <a:spcAft>
        <a:spcPct val="0"/>
      </a:spcAft>
      <a:defRPr sz="13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0241280" algn="l" rtl="0" eaLnBrk="0" fontAlgn="base" hangingPunct="0">
      <a:spcBef>
        <a:spcPct val="0"/>
      </a:spcBef>
      <a:spcAft>
        <a:spcPct val="0"/>
      </a:spcAft>
      <a:defRPr sz="13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12801600" algn="l" defTabSz="2560320" rtl="0" eaLnBrk="1" latinLnBrk="0" hangingPunct="1">
      <a:defRPr sz="13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15361920" algn="l" defTabSz="2560320" rtl="0" eaLnBrk="1" latinLnBrk="0" hangingPunct="1">
      <a:defRPr sz="13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17922240" algn="l" defTabSz="2560320" rtl="0" eaLnBrk="1" latinLnBrk="0" hangingPunct="1">
      <a:defRPr sz="13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20482560" algn="l" defTabSz="2560320" rtl="0" eaLnBrk="1" latinLnBrk="0" hangingPunct="1">
      <a:defRPr sz="13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clrMru>
    <a:srgbClr val="9B2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2520" autoAdjust="0"/>
    <p:restoredTop sz="95340" autoAdjust="0"/>
  </p:normalViewPr>
  <p:slideViewPr>
    <p:cSldViewPr>
      <p:cViewPr>
        <p:scale>
          <a:sx n="20" d="100"/>
          <a:sy n="20" d="100"/>
        </p:scale>
        <p:origin x="-520" y="-80"/>
      </p:cViewPr>
      <p:guideLst>
        <p:guide orient="horz" pos="12096"/>
        <p:guide pos="161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C87D3E-4AE1-334A-8293-3267AE968E5E}" type="doc">
      <dgm:prSet loTypeId="urn:microsoft.com/office/officeart/2008/layout/HalfCircleOrganizationChar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5F4012-E187-8A4A-8933-802B3E36A592}" type="asst">
      <dgm:prSet phldrT="[Text]" custT="1"/>
      <dgm:spPr/>
      <dgm:t>
        <a:bodyPr/>
        <a:lstStyle/>
        <a:p>
          <a:r>
            <a:rPr lang="en-US" sz="11500" dirty="0" smtClean="0">
              <a:solidFill>
                <a:srgbClr val="9B2EFF"/>
              </a:solidFill>
            </a:rPr>
            <a:t>Historical Celebration – </a:t>
          </a:r>
          <a:r>
            <a:rPr lang="en-US" sz="11500" dirty="0" smtClean="0"/>
            <a:t>1988 – 1997 </a:t>
          </a:r>
          <a:r>
            <a:rPr lang="en-US" sz="11500" dirty="0" smtClean="0">
              <a:solidFill>
                <a:srgbClr val="9B2EFF"/>
              </a:solidFill>
            </a:rPr>
            <a:t>– 60 </a:t>
          </a:r>
          <a:r>
            <a:rPr lang="en-US" sz="11500" dirty="0" err="1" smtClean="0">
              <a:solidFill>
                <a:srgbClr val="9B2EFF"/>
              </a:solidFill>
            </a:rPr>
            <a:t>yrs</a:t>
          </a:r>
          <a:r>
            <a:rPr lang="en-US" sz="11500" dirty="0" smtClean="0">
              <a:solidFill>
                <a:srgbClr val="9B2EFF"/>
              </a:solidFill>
            </a:rPr>
            <a:t> UV Astronomy </a:t>
          </a:r>
          <a:r>
            <a:rPr lang="en-US" sz="11500" dirty="0" smtClean="0"/>
            <a:t> </a:t>
          </a:r>
          <a:endParaRPr lang="en-US" sz="11500" dirty="0"/>
        </a:p>
      </dgm:t>
    </dgm:pt>
    <dgm:pt modelId="{15474C4A-D596-214E-8A11-490B897B16C0}" type="parTrans" cxnId="{E1D20B3A-4EA8-6E4C-B321-61E094FF9E1E}">
      <dgm:prSet/>
      <dgm:spPr/>
      <dgm:t>
        <a:bodyPr/>
        <a:lstStyle/>
        <a:p>
          <a:endParaRPr lang="en-US"/>
        </a:p>
      </dgm:t>
    </dgm:pt>
    <dgm:pt modelId="{83578F1E-FED2-3040-83FC-8282F6F5FF1D}" type="sibTrans" cxnId="{E1D20B3A-4EA8-6E4C-B321-61E094FF9E1E}">
      <dgm:prSet/>
      <dgm:spPr/>
      <dgm:t>
        <a:bodyPr/>
        <a:lstStyle/>
        <a:p>
          <a:endParaRPr lang="en-US"/>
        </a:p>
      </dgm:t>
    </dgm:pt>
    <dgm:pt modelId="{66F94903-CA30-9F44-BCE4-4A64ED6014FB}">
      <dgm:prSet phldrT="[Text]"/>
      <dgm:spPr/>
      <dgm:t>
        <a:bodyPr/>
        <a:lstStyle/>
        <a:p>
          <a:r>
            <a:rPr lang="en-US" dirty="0" smtClean="0"/>
            <a:t>1988</a:t>
          </a:r>
          <a:endParaRPr lang="en-US" dirty="0"/>
        </a:p>
      </dgm:t>
    </dgm:pt>
    <dgm:pt modelId="{0621B2CD-4A69-3B49-BFFE-3E6A6667DAA7}" type="parTrans" cxnId="{2E805EF8-486B-AC4D-8B52-53F8844DAF0D}">
      <dgm:prSet/>
      <dgm:spPr/>
      <dgm:t>
        <a:bodyPr/>
        <a:lstStyle/>
        <a:p>
          <a:endParaRPr lang="en-US"/>
        </a:p>
      </dgm:t>
    </dgm:pt>
    <dgm:pt modelId="{91D3EB29-ECE2-CD4B-AD3D-D0AB09BAFBC4}" type="sibTrans" cxnId="{2E805EF8-486B-AC4D-8B52-53F8844DAF0D}">
      <dgm:prSet/>
      <dgm:spPr/>
      <dgm:t>
        <a:bodyPr/>
        <a:lstStyle/>
        <a:p>
          <a:endParaRPr lang="en-US"/>
        </a:p>
      </dgm:t>
    </dgm:pt>
    <dgm:pt modelId="{8816CD99-0898-DF44-9506-2E8345CC9D5C}">
      <dgm:prSet phldrT="[Text]"/>
      <dgm:spPr/>
      <dgm:t>
        <a:bodyPr/>
        <a:lstStyle/>
        <a:p>
          <a:r>
            <a:rPr lang="en-US" dirty="0" smtClean="0"/>
            <a:t>1989</a:t>
          </a:r>
          <a:endParaRPr lang="en-US" dirty="0"/>
        </a:p>
      </dgm:t>
    </dgm:pt>
    <dgm:pt modelId="{075F1D66-FB6F-564A-871C-3EF5AFF2F727}" type="parTrans" cxnId="{46EF74A1-8100-C24E-8E66-D1DD8FA610A3}">
      <dgm:prSet/>
      <dgm:spPr/>
      <dgm:t>
        <a:bodyPr/>
        <a:lstStyle/>
        <a:p>
          <a:endParaRPr lang="en-US"/>
        </a:p>
      </dgm:t>
    </dgm:pt>
    <dgm:pt modelId="{6CA61BB1-874E-314E-8390-C667944F4133}" type="sibTrans" cxnId="{46EF74A1-8100-C24E-8E66-D1DD8FA610A3}">
      <dgm:prSet/>
      <dgm:spPr/>
      <dgm:t>
        <a:bodyPr/>
        <a:lstStyle/>
        <a:p>
          <a:endParaRPr lang="en-US"/>
        </a:p>
      </dgm:t>
    </dgm:pt>
    <dgm:pt modelId="{629DD8A6-8761-3342-A4E2-AD9D372FD888}">
      <dgm:prSet phldrT="[Text]"/>
      <dgm:spPr/>
      <dgm:t>
        <a:bodyPr/>
        <a:lstStyle/>
        <a:p>
          <a:r>
            <a:rPr lang="en-US" dirty="0" smtClean="0"/>
            <a:t>1990</a:t>
          </a:r>
          <a:endParaRPr lang="en-US" dirty="0"/>
        </a:p>
      </dgm:t>
    </dgm:pt>
    <dgm:pt modelId="{43FAE9F4-7DB5-6440-95E9-DDB48AFF9ADB}" type="parTrans" cxnId="{FB23A1C0-BCEB-FA4A-938B-63900A92370B}">
      <dgm:prSet/>
      <dgm:spPr/>
      <dgm:t>
        <a:bodyPr/>
        <a:lstStyle/>
        <a:p>
          <a:endParaRPr lang="en-US"/>
        </a:p>
      </dgm:t>
    </dgm:pt>
    <dgm:pt modelId="{B15A9679-4E14-2248-A31F-FA855B280BF7}" type="sibTrans" cxnId="{FB23A1C0-BCEB-FA4A-938B-63900A92370B}">
      <dgm:prSet/>
      <dgm:spPr/>
      <dgm:t>
        <a:bodyPr/>
        <a:lstStyle/>
        <a:p>
          <a:endParaRPr lang="en-US"/>
        </a:p>
      </dgm:t>
    </dgm:pt>
    <dgm:pt modelId="{64C77CD4-8A2C-2348-A7D3-384C208CA870}">
      <dgm:prSet/>
      <dgm:spPr/>
      <dgm:t>
        <a:bodyPr/>
        <a:lstStyle/>
        <a:p>
          <a:r>
            <a:rPr lang="en-US" dirty="0" smtClean="0"/>
            <a:t>1991</a:t>
          </a:r>
          <a:endParaRPr lang="en-US" dirty="0"/>
        </a:p>
      </dgm:t>
    </dgm:pt>
    <dgm:pt modelId="{6A80BBA9-96F8-1144-843B-B9249C9F4246}" type="parTrans" cxnId="{80EEE98F-5732-1440-8AD8-AAB3E975A10F}">
      <dgm:prSet/>
      <dgm:spPr/>
      <dgm:t>
        <a:bodyPr/>
        <a:lstStyle/>
        <a:p>
          <a:endParaRPr lang="en-US"/>
        </a:p>
      </dgm:t>
    </dgm:pt>
    <dgm:pt modelId="{7D375DD4-F2C2-E04A-85F1-16F2C5D1A3DE}" type="sibTrans" cxnId="{80EEE98F-5732-1440-8AD8-AAB3E975A10F}">
      <dgm:prSet/>
      <dgm:spPr/>
      <dgm:t>
        <a:bodyPr/>
        <a:lstStyle/>
        <a:p>
          <a:endParaRPr lang="en-US"/>
        </a:p>
      </dgm:t>
    </dgm:pt>
    <dgm:pt modelId="{BAE54CE6-4250-0A48-BC6F-CD29EEE498D5}">
      <dgm:prSet/>
      <dgm:spPr/>
      <dgm:t>
        <a:bodyPr/>
        <a:lstStyle/>
        <a:p>
          <a:r>
            <a:rPr lang="en-US" dirty="0" smtClean="0"/>
            <a:t>1992</a:t>
          </a:r>
          <a:endParaRPr lang="en-US" dirty="0"/>
        </a:p>
      </dgm:t>
    </dgm:pt>
    <dgm:pt modelId="{9102A34A-2EC9-064B-9185-320A7AFA029E}" type="parTrans" cxnId="{F5A1A26F-12AE-6040-9A46-D361B131E6AF}">
      <dgm:prSet/>
      <dgm:spPr/>
      <dgm:t>
        <a:bodyPr/>
        <a:lstStyle/>
        <a:p>
          <a:endParaRPr lang="en-US"/>
        </a:p>
      </dgm:t>
    </dgm:pt>
    <dgm:pt modelId="{7CF55DD0-75A2-0047-AA51-397E08495376}" type="sibTrans" cxnId="{F5A1A26F-12AE-6040-9A46-D361B131E6AF}">
      <dgm:prSet/>
      <dgm:spPr/>
      <dgm:t>
        <a:bodyPr/>
        <a:lstStyle/>
        <a:p>
          <a:endParaRPr lang="en-US"/>
        </a:p>
      </dgm:t>
    </dgm:pt>
    <dgm:pt modelId="{0D3AA34A-DFB3-254C-AAAC-5CC6AA976F64}">
      <dgm:prSet/>
      <dgm:spPr/>
      <dgm:t>
        <a:bodyPr/>
        <a:lstStyle/>
        <a:p>
          <a:r>
            <a:rPr lang="en-US" dirty="0" smtClean="0"/>
            <a:t>1993</a:t>
          </a:r>
          <a:endParaRPr lang="en-US" dirty="0"/>
        </a:p>
      </dgm:t>
    </dgm:pt>
    <dgm:pt modelId="{64C5604E-ED7A-CB45-BF3A-5E23BD8E7120}" type="parTrans" cxnId="{748DD4B1-6A96-1D40-8D20-6A3D978E6698}">
      <dgm:prSet/>
      <dgm:spPr/>
      <dgm:t>
        <a:bodyPr/>
        <a:lstStyle/>
        <a:p>
          <a:endParaRPr lang="en-US"/>
        </a:p>
      </dgm:t>
    </dgm:pt>
    <dgm:pt modelId="{683B83A2-D18E-9342-A01B-FB918CB2666B}" type="sibTrans" cxnId="{748DD4B1-6A96-1D40-8D20-6A3D978E6698}">
      <dgm:prSet/>
      <dgm:spPr/>
      <dgm:t>
        <a:bodyPr/>
        <a:lstStyle/>
        <a:p>
          <a:endParaRPr lang="en-US"/>
        </a:p>
      </dgm:t>
    </dgm:pt>
    <dgm:pt modelId="{D9EA522F-F0DC-AE4F-83D3-EDD3814BEC54}">
      <dgm:prSet/>
      <dgm:spPr/>
      <dgm:t>
        <a:bodyPr/>
        <a:lstStyle/>
        <a:p>
          <a:r>
            <a:rPr lang="en-US" dirty="0" smtClean="0"/>
            <a:t>1994</a:t>
          </a:r>
          <a:endParaRPr lang="en-US" dirty="0"/>
        </a:p>
      </dgm:t>
    </dgm:pt>
    <dgm:pt modelId="{055411B7-44B3-D448-8068-C372A953D15C}" type="parTrans" cxnId="{DF23A3E1-A1D4-FC43-83C0-221291B32DB0}">
      <dgm:prSet/>
      <dgm:spPr/>
      <dgm:t>
        <a:bodyPr/>
        <a:lstStyle/>
        <a:p>
          <a:endParaRPr lang="en-US"/>
        </a:p>
      </dgm:t>
    </dgm:pt>
    <dgm:pt modelId="{B872A603-867B-BB43-B9B9-37DF483CE025}" type="sibTrans" cxnId="{DF23A3E1-A1D4-FC43-83C0-221291B32DB0}">
      <dgm:prSet/>
      <dgm:spPr/>
      <dgm:t>
        <a:bodyPr/>
        <a:lstStyle/>
        <a:p>
          <a:endParaRPr lang="en-US"/>
        </a:p>
      </dgm:t>
    </dgm:pt>
    <dgm:pt modelId="{AE300147-54BA-BD47-9509-F52B3A2CBB36}">
      <dgm:prSet/>
      <dgm:spPr/>
      <dgm:t>
        <a:bodyPr/>
        <a:lstStyle/>
        <a:p>
          <a:r>
            <a:rPr lang="en-US" dirty="0" smtClean="0"/>
            <a:t>1995</a:t>
          </a:r>
          <a:endParaRPr lang="en-US" dirty="0"/>
        </a:p>
      </dgm:t>
    </dgm:pt>
    <dgm:pt modelId="{93DE0461-E5F0-0D41-AC26-D20DC05F9848}" type="parTrans" cxnId="{3D859A49-AA25-A448-89FD-55D0983F9172}">
      <dgm:prSet/>
      <dgm:spPr/>
      <dgm:t>
        <a:bodyPr/>
        <a:lstStyle/>
        <a:p>
          <a:endParaRPr lang="en-US"/>
        </a:p>
      </dgm:t>
    </dgm:pt>
    <dgm:pt modelId="{DF15214A-5539-8B42-A38D-E05F1B247088}" type="sibTrans" cxnId="{3D859A49-AA25-A448-89FD-55D0983F9172}">
      <dgm:prSet/>
      <dgm:spPr/>
      <dgm:t>
        <a:bodyPr/>
        <a:lstStyle/>
        <a:p>
          <a:endParaRPr lang="en-US"/>
        </a:p>
      </dgm:t>
    </dgm:pt>
    <dgm:pt modelId="{74ADF831-D018-BD4F-AFE4-FF16D143F112}">
      <dgm:prSet/>
      <dgm:spPr/>
      <dgm:t>
        <a:bodyPr/>
        <a:lstStyle/>
        <a:p>
          <a:r>
            <a:rPr lang="en-US" dirty="0" smtClean="0"/>
            <a:t>1996</a:t>
          </a:r>
          <a:endParaRPr lang="en-US" dirty="0"/>
        </a:p>
      </dgm:t>
    </dgm:pt>
    <dgm:pt modelId="{24263423-6752-5544-A931-F7F9938EA7DA}" type="parTrans" cxnId="{E30855E8-C0A7-C641-B6EE-E1F4F29117F2}">
      <dgm:prSet/>
      <dgm:spPr/>
      <dgm:t>
        <a:bodyPr/>
        <a:lstStyle/>
        <a:p>
          <a:endParaRPr lang="en-US"/>
        </a:p>
      </dgm:t>
    </dgm:pt>
    <dgm:pt modelId="{7018345F-A569-D448-A4D8-B8F8963ADDBE}" type="sibTrans" cxnId="{E30855E8-C0A7-C641-B6EE-E1F4F29117F2}">
      <dgm:prSet/>
      <dgm:spPr/>
      <dgm:t>
        <a:bodyPr/>
        <a:lstStyle/>
        <a:p>
          <a:endParaRPr lang="en-US"/>
        </a:p>
      </dgm:t>
    </dgm:pt>
    <dgm:pt modelId="{CF192212-0672-3845-A59D-FD402DD6EE5F}">
      <dgm:prSet/>
      <dgm:spPr/>
      <dgm:t>
        <a:bodyPr/>
        <a:lstStyle/>
        <a:p>
          <a:r>
            <a:rPr lang="en-US" dirty="0" smtClean="0"/>
            <a:t>1997</a:t>
          </a:r>
          <a:endParaRPr lang="en-US" dirty="0"/>
        </a:p>
      </dgm:t>
    </dgm:pt>
    <dgm:pt modelId="{43A88319-B3DE-C743-8082-568888E02E0C}" type="parTrans" cxnId="{1FDA71C7-7F30-A34D-A828-322FAC3A5671}">
      <dgm:prSet/>
      <dgm:spPr/>
      <dgm:t>
        <a:bodyPr/>
        <a:lstStyle/>
        <a:p>
          <a:endParaRPr lang="en-US"/>
        </a:p>
      </dgm:t>
    </dgm:pt>
    <dgm:pt modelId="{237A11FA-BF58-EC48-BA03-541EC09B8E06}" type="sibTrans" cxnId="{1FDA71C7-7F30-A34D-A828-322FAC3A5671}">
      <dgm:prSet/>
      <dgm:spPr/>
      <dgm:t>
        <a:bodyPr/>
        <a:lstStyle/>
        <a:p>
          <a:endParaRPr lang="en-US"/>
        </a:p>
      </dgm:t>
    </dgm:pt>
    <dgm:pt modelId="{62DB272E-8151-004D-B045-7BB196C909B8}" type="pres">
      <dgm:prSet presAssocID="{83C87D3E-4AE1-334A-8293-3267AE968E5E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E94DFB6-84D8-6F45-B7DB-F0E883CC0E6D}" type="pres">
      <dgm:prSet presAssocID="{D75F4012-E187-8A4A-8933-802B3E36A592}" presName="hierRoot1" presStyleCnt="0">
        <dgm:presLayoutVars>
          <dgm:hierBranch val="init"/>
        </dgm:presLayoutVars>
      </dgm:prSet>
      <dgm:spPr/>
    </dgm:pt>
    <dgm:pt modelId="{35182D16-5C90-B147-B942-CBFC994202E3}" type="pres">
      <dgm:prSet presAssocID="{D75F4012-E187-8A4A-8933-802B3E36A592}" presName="rootComposite1" presStyleCnt="0"/>
      <dgm:spPr/>
    </dgm:pt>
    <dgm:pt modelId="{58F845BE-EB05-1E4A-9AC8-E8C2CADA537E}" type="pres">
      <dgm:prSet presAssocID="{D75F4012-E187-8A4A-8933-802B3E36A592}" presName="rootText1" presStyleLbl="alignAcc1" presStyleIdx="0" presStyleCnt="0" custScaleX="999097" custScaleY="1374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A7F801-167D-A244-A47D-74CD5614C397}" type="pres">
      <dgm:prSet presAssocID="{D75F4012-E187-8A4A-8933-802B3E36A592}" presName="topArc1" presStyleLbl="parChTrans1D1" presStyleIdx="0" presStyleCnt="22"/>
      <dgm:spPr/>
    </dgm:pt>
    <dgm:pt modelId="{806E4C0F-A311-884B-9F9D-B58DD736BAC6}" type="pres">
      <dgm:prSet presAssocID="{D75F4012-E187-8A4A-8933-802B3E36A592}" presName="bottomArc1" presStyleLbl="parChTrans1D1" presStyleIdx="1" presStyleCnt="22"/>
      <dgm:spPr/>
    </dgm:pt>
    <dgm:pt modelId="{8E7BFF3E-25E5-3D46-ABD3-3C8A8C6C4975}" type="pres">
      <dgm:prSet presAssocID="{D75F4012-E187-8A4A-8933-802B3E36A592}" presName="topConnNode1" presStyleLbl="asst0" presStyleIdx="0" presStyleCnt="0"/>
      <dgm:spPr/>
      <dgm:t>
        <a:bodyPr/>
        <a:lstStyle/>
        <a:p>
          <a:endParaRPr lang="en-US"/>
        </a:p>
      </dgm:t>
    </dgm:pt>
    <dgm:pt modelId="{890EAB42-B420-6246-9092-DA4B7E7C7B4D}" type="pres">
      <dgm:prSet presAssocID="{D75F4012-E187-8A4A-8933-802B3E36A592}" presName="hierChild2" presStyleCnt="0"/>
      <dgm:spPr/>
    </dgm:pt>
    <dgm:pt modelId="{F3732895-8076-784E-9AA3-EDE35FB94E45}" type="pres">
      <dgm:prSet presAssocID="{0621B2CD-4A69-3B49-BFFE-3E6A6667DAA7}" presName="Name28" presStyleLbl="parChTrans1D2" presStyleIdx="0" presStyleCnt="10"/>
      <dgm:spPr/>
      <dgm:t>
        <a:bodyPr/>
        <a:lstStyle/>
        <a:p>
          <a:endParaRPr lang="en-US"/>
        </a:p>
      </dgm:t>
    </dgm:pt>
    <dgm:pt modelId="{E8AF891E-3EFB-7948-B842-F3B79DA00C7E}" type="pres">
      <dgm:prSet presAssocID="{66F94903-CA30-9F44-BCE4-4A64ED6014FB}" presName="hierRoot2" presStyleCnt="0">
        <dgm:presLayoutVars>
          <dgm:hierBranch val="init"/>
        </dgm:presLayoutVars>
      </dgm:prSet>
      <dgm:spPr/>
    </dgm:pt>
    <dgm:pt modelId="{EF573BDB-29C9-F74A-82B1-B6A545255A52}" type="pres">
      <dgm:prSet presAssocID="{66F94903-CA30-9F44-BCE4-4A64ED6014FB}" presName="rootComposite2" presStyleCnt="0"/>
      <dgm:spPr/>
    </dgm:pt>
    <dgm:pt modelId="{A924E723-7AE1-084F-8625-17A4C4AD3C38}" type="pres">
      <dgm:prSet presAssocID="{66F94903-CA30-9F44-BCE4-4A64ED6014F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3D6589-02E9-5C4D-B9C2-B3F53EF3C21B}" type="pres">
      <dgm:prSet presAssocID="{66F94903-CA30-9F44-BCE4-4A64ED6014FB}" presName="topArc2" presStyleLbl="parChTrans1D1" presStyleIdx="2" presStyleCnt="22"/>
      <dgm:spPr/>
    </dgm:pt>
    <dgm:pt modelId="{B962B95B-D4DF-114A-B22B-E28161C6F9D0}" type="pres">
      <dgm:prSet presAssocID="{66F94903-CA30-9F44-BCE4-4A64ED6014FB}" presName="bottomArc2" presStyleLbl="parChTrans1D1" presStyleIdx="3" presStyleCnt="22"/>
      <dgm:spPr/>
    </dgm:pt>
    <dgm:pt modelId="{ECF1C0E0-6F2B-5F46-AB73-FA18CE7B89A0}" type="pres">
      <dgm:prSet presAssocID="{66F94903-CA30-9F44-BCE4-4A64ED6014FB}" presName="topConnNode2" presStyleLbl="node2" presStyleIdx="0" presStyleCnt="0"/>
      <dgm:spPr/>
      <dgm:t>
        <a:bodyPr/>
        <a:lstStyle/>
        <a:p>
          <a:endParaRPr lang="en-US"/>
        </a:p>
      </dgm:t>
    </dgm:pt>
    <dgm:pt modelId="{8F29DF40-D27C-7D48-B190-4564A2D9EF55}" type="pres">
      <dgm:prSet presAssocID="{66F94903-CA30-9F44-BCE4-4A64ED6014FB}" presName="hierChild4" presStyleCnt="0"/>
      <dgm:spPr/>
    </dgm:pt>
    <dgm:pt modelId="{E566CA0C-001B-2E43-B6DC-9C3B16855562}" type="pres">
      <dgm:prSet presAssocID="{66F94903-CA30-9F44-BCE4-4A64ED6014FB}" presName="hierChild5" presStyleCnt="0"/>
      <dgm:spPr/>
    </dgm:pt>
    <dgm:pt modelId="{3D756B9A-839A-3F4F-9F77-131B8AC4BF43}" type="pres">
      <dgm:prSet presAssocID="{075F1D66-FB6F-564A-871C-3EF5AFF2F727}" presName="Name28" presStyleLbl="parChTrans1D2" presStyleIdx="1" presStyleCnt="10"/>
      <dgm:spPr/>
      <dgm:t>
        <a:bodyPr/>
        <a:lstStyle/>
        <a:p>
          <a:endParaRPr lang="en-US"/>
        </a:p>
      </dgm:t>
    </dgm:pt>
    <dgm:pt modelId="{EBC123F1-EBFC-6F43-AD16-76410F9BC288}" type="pres">
      <dgm:prSet presAssocID="{8816CD99-0898-DF44-9506-2E8345CC9D5C}" presName="hierRoot2" presStyleCnt="0">
        <dgm:presLayoutVars>
          <dgm:hierBranch val="init"/>
        </dgm:presLayoutVars>
      </dgm:prSet>
      <dgm:spPr/>
    </dgm:pt>
    <dgm:pt modelId="{4203BD11-DA03-584A-8283-9B3DF7949E91}" type="pres">
      <dgm:prSet presAssocID="{8816CD99-0898-DF44-9506-2E8345CC9D5C}" presName="rootComposite2" presStyleCnt="0"/>
      <dgm:spPr/>
    </dgm:pt>
    <dgm:pt modelId="{9AFC5524-873A-D540-9B34-A6CA707CC2DD}" type="pres">
      <dgm:prSet presAssocID="{8816CD99-0898-DF44-9506-2E8345CC9D5C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B31486-FE42-AC4C-B251-B5ACA28FDFEC}" type="pres">
      <dgm:prSet presAssocID="{8816CD99-0898-DF44-9506-2E8345CC9D5C}" presName="topArc2" presStyleLbl="parChTrans1D1" presStyleIdx="4" presStyleCnt="22"/>
      <dgm:spPr/>
    </dgm:pt>
    <dgm:pt modelId="{48856BCE-161A-7048-A110-BABA385CFB16}" type="pres">
      <dgm:prSet presAssocID="{8816CD99-0898-DF44-9506-2E8345CC9D5C}" presName="bottomArc2" presStyleLbl="parChTrans1D1" presStyleIdx="5" presStyleCnt="22"/>
      <dgm:spPr/>
    </dgm:pt>
    <dgm:pt modelId="{CB34A940-6E16-C342-ADF5-0F2C32CB052E}" type="pres">
      <dgm:prSet presAssocID="{8816CD99-0898-DF44-9506-2E8345CC9D5C}" presName="topConnNode2" presStyleLbl="node2" presStyleIdx="0" presStyleCnt="0"/>
      <dgm:spPr/>
      <dgm:t>
        <a:bodyPr/>
        <a:lstStyle/>
        <a:p>
          <a:endParaRPr lang="en-US"/>
        </a:p>
      </dgm:t>
    </dgm:pt>
    <dgm:pt modelId="{4EAABAB9-562B-3942-9EB4-3A5413EDA1F2}" type="pres">
      <dgm:prSet presAssocID="{8816CD99-0898-DF44-9506-2E8345CC9D5C}" presName="hierChild4" presStyleCnt="0"/>
      <dgm:spPr/>
    </dgm:pt>
    <dgm:pt modelId="{B45A8F7B-246D-C946-8AFA-5A944F3B5E3C}" type="pres">
      <dgm:prSet presAssocID="{8816CD99-0898-DF44-9506-2E8345CC9D5C}" presName="hierChild5" presStyleCnt="0"/>
      <dgm:spPr/>
    </dgm:pt>
    <dgm:pt modelId="{10A1C4AB-2A93-314A-8F7A-8E46A9127D00}" type="pres">
      <dgm:prSet presAssocID="{43FAE9F4-7DB5-6440-95E9-DDB48AFF9ADB}" presName="Name28" presStyleLbl="parChTrans1D2" presStyleIdx="2" presStyleCnt="10"/>
      <dgm:spPr/>
      <dgm:t>
        <a:bodyPr/>
        <a:lstStyle/>
        <a:p>
          <a:endParaRPr lang="en-US"/>
        </a:p>
      </dgm:t>
    </dgm:pt>
    <dgm:pt modelId="{DD53A422-2C40-284C-9EEA-11760B646F3B}" type="pres">
      <dgm:prSet presAssocID="{629DD8A6-8761-3342-A4E2-AD9D372FD888}" presName="hierRoot2" presStyleCnt="0">
        <dgm:presLayoutVars>
          <dgm:hierBranch val="init"/>
        </dgm:presLayoutVars>
      </dgm:prSet>
      <dgm:spPr/>
    </dgm:pt>
    <dgm:pt modelId="{95ABBBA4-0986-644D-BEB2-2CE60E17EFDE}" type="pres">
      <dgm:prSet presAssocID="{629DD8A6-8761-3342-A4E2-AD9D372FD888}" presName="rootComposite2" presStyleCnt="0"/>
      <dgm:spPr/>
    </dgm:pt>
    <dgm:pt modelId="{78E892C8-8205-7E48-A069-DE79A54DB8A5}" type="pres">
      <dgm:prSet presAssocID="{629DD8A6-8761-3342-A4E2-AD9D372FD88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17DBAE-3F49-8244-84D0-1D57B0AB8CA8}" type="pres">
      <dgm:prSet presAssocID="{629DD8A6-8761-3342-A4E2-AD9D372FD888}" presName="topArc2" presStyleLbl="parChTrans1D1" presStyleIdx="6" presStyleCnt="22"/>
      <dgm:spPr/>
    </dgm:pt>
    <dgm:pt modelId="{D6CF71A0-376B-314F-B1FE-AE175B67155E}" type="pres">
      <dgm:prSet presAssocID="{629DD8A6-8761-3342-A4E2-AD9D372FD888}" presName="bottomArc2" presStyleLbl="parChTrans1D1" presStyleIdx="7" presStyleCnt="22"/>
      <dgm:spPr/>
    </dgm:pt>
    <dgm:pt modelId="{C9648CEC-A5E2-E14E-8F7A-053B6D98F2DC}" type="pres">
      <dgm:prSet presAssocID="{629DD8A6-8761-3342-A4E2-AD9D372FD888}" presName="topConnNode2" presStyleLbl="node2" presStyleIdx="0" presStyleCnt="0"/>
      <dgm:spPr/>
      <dgm:t>
        <a:bodyPr/>
        <a:lstStyle/>
        <a:p>
          <a:endParaRPr lang="en-US"/>
        </a:p>
      </dgm:t>
    </dgm:pt>
    <dgm:pt modelId="{6D31E1A9-3062-CF40-8A21-8848A96A2155}" type="pres">
      <dgm:prSet presAssocID="{629DD8A6-8761-3342-A4E2-AD9D372FD888}" presName="hierChild4" presStyleCnt="0"/>
      <dgm:spPr/>
    </dgm:pt>
    <dgm:pt modelId="{1271AA55-EFD5-1246-BA20-BC855291725E}" type="pres">
      <dgm:prSet presAssocID="{629DD8A6-8761-3342-A4E2-AD9D372FD888}" presName="hierChild5" presStyleCnt="0"/>
      <dgm:spPr/>
    </dgm:pt>
    <dgm:pt modelId="{EF8D6F22-24A1-BA4E-871E-CD7088CF6C92}" type="pres">
      <dgm:prSet presAssocID="{6A80BBA9-96F8-1144-843B-B9249C9F4246}" presName="Name28" presStyleLbl="parChTrans1D2" presStyleIdx="3" presStyleCnt="10"/>
      <dgm:spPr/>
      <dgm:t>
        <a:bodyPr/>
        <a:lstStyle/>
        <a:p>
          <a:endParaRPr lang="en-US"/>
        </a:p>
      </dgm:t>
    </dgm:pt>
    <dgm:pt modelId="{2F283847-2F32-6142-8B2C-6172CD2407D0}" type="pres">
      <dgm:prSet presAssocID="{64C77CD4-8A2C-2348-A7D3-384C208CA870}" presName="hierRoot2" presStyleCnt="0">
        <dgm:presLayoutVars>
          <dgm:hierBranch val="init"/>
        </dgm:presLayoutVars>
      </dgm:prSet>
      <dgm:spPr/>
    </dgm:pt>
    <dgm:pt modelId="{34F2365D-0603-5642-9700-8622614F3A15}" type="pres">
      <dgm:prSet presAssocID="{64C77CD4-8A2C-2348-A7D3-384C208CA870}" presName="rootComposite2" presStyleCnt="0"/>
      <dgm:spPr/>
    </dgm:pt>
    <dgm:pt modelId="{5BE53B7A-410A-704A-9942-53B6512CFADA}" type="pres">
      <dgm:prSet presAssocID="{64C77CD4-8A2C-2348-A7D3-384C208CA870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E9D3C8-FA77-2442-8F79-7278B6D08F7C}" type="pres">
      <dgm:prSet presAssocID="{64C77CD4-8A2C-2348-A7D3-384C208CA870}" presName="topArc2" presStyleLbl="parChTrans1D1" presStyleIdx="8" presStyleCnt="22"/>
      <dgm:spPr/>
    </dgm:pt>
    <dgm:pt modelId="{BEDAD4F6-3677-6247-8E51-F5AC49AE1F1B}" type="pres">
      <dgm:prSet presAssocID="{64C77CD4-8A2C-2348-A7D3-384C208CA870}" presName="bottomArc2" presStyleLbl="parChTrans1D1" presStyleIdx="9" presStyleCnt="22"/>
      <dgm:spPr/>
    </dgm:pt>
    <dgm:pt modelId="{C9F86614-EFE4-814A-BC14-52E8131C0482}" type="pres">
      <dgm:prSet presAssocID="{64C77CD4-8A2C-2348-A7D3-384C208CA870}" presName="topConnNode2" presStyleLbl="node2" presStyleIdx="0" presStyleCnt="0"/>
      <dgm:spPr/>
      <dgm:t>
        <a:bodyPr/>
        <a:lstStyle/>
        <a:p>
          <a:endParaRPr lang="en-US"/>
        </a:p>
      </dgm:t>
    </dgm:pt>
    <dgm:pt modelId="{87BDC8C7-D55B-7340-A455-966E42E7D674}" type="pres">
      <dgm:prSet presAssocID="{64C77CD4-8A2C-2348-A7D3-384C208CA870}" presName="hierChild4" presStyleCnt="0"/>
      <dgm:spPr/>
    </dgm:pt>
    <dgm:pt modelId="{AA000ECD-C434-2F4C-A42C-E9D99D7D1AA5}" type="pres">
      <dgm:prSet presAssocID="{64C77CD4-8A2C-2348-A7D3-384C208CA870}" presName="hierChild5" presStyleCnt="0"/>
      <dgm:spPr/>
    </dgm:pt>
    <dgm:pt modelId="{68FA3B44-E4F3-DA42-AB5C-8223926839AB}" type="pres">
      <dgm:prSet presAssocID="{9102A34A-2EC9-064B-9185-320A7AFA029E}" presName="Name28" presStyleLbl="parChTrans1D2" presStyleIdx="4" presStyleCnt="10"/>
      <dgm:spPr/>
      <dgm:t>
        <a:bodyPr/>
        <a:lstStyle/>
        <a:p>
          <a:endParaRPr lang="en-US"/>
        </a:p>
      </dgm:t>
    </dgm:pt>
    <dgm:pt modelId="{5ACE8165-78CB-BA40-9179-F6DD7AF6A84D}" type="pres">
      <dgm:prSet presAssocID="{BAE54CE6-4250-0A48-BC6F-CD29EEE498D5}" presName="hierRoot2" presStyleCnt="0">
        <dgm:presLayoutVars>
          <dgm:hierBranch val="init"/>
        </dgm:presLayoutVars>
      </dgm:prSet>
      <dgm:spPr/>
    </dgm:pt>
    <dgm:pt modelId="{8C1ED753-F635-5E4A-826F-EF9AA75080DB}" type="pres">
      <dgm:prSet presAssocID="{BAE54CE6-4250-0A48-BC6F-CD29EEE498D5}" presName="rootComposite2" presStyleCnt="0"/>
      <dgm:spPr/>
    </dgm:pt>
    <dgm:pt modelId="{3F5D4DAA-C09B-E14E-B916-89ABCC324447}" type="pres">
      <dgm:prSet presAssocID="{BAE54CE6-4250-0A48-BC6F-CD29EEE498D5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40DA81-0E66-E14C-A3F2-EEC0ED1380E6}" type="pres">
      <dgm:prSet presAssocID="{BAE54CE6-4250-0A48-BC6F-CD29EEE498D5}" presName="topArc2" presStyleLbl="parChTrans1D1" presStyleIdx="10" presStyleCnt="22"/>
      <dgm:spPr/>
    </dgm:pt>
    <dgm:pt modelId="{C64CAB16-3F6B-6E4B-9AEB-B9A0A94C4435}" type="pres">
      <dgm:prSet presAssocID="{BAE54CE6-4250-0A48-BC6F-CD29EEE498D5}" presName="bottomArc2" presStyleLbl="parChTrans1D1" presStyleIdx="11" presStyleCnt="22"/>
      <dgm:spPr/>
    </dgm:pt>
    <dgm:pt modelId="{EC9438FE-5642-8A44-96D8-B689845B762B}" type="pres">
      <dgm:prSet presAssocID="{BAE54CE6-4250-0A48-BC6F-CD29EEE498D5}" presName="topConnNode2" presStyleLbl="node2" presStyleIdx="0" presStyleCnt="0"/>
      <dgm:spPr/>
      <dgm:t>
        <a:bodyPr/>
        <a:lstStyle/>
        <a:p>
          <a:endParaRPr lang="en-US"/>
        </a:p>
      </dgm:t>
    </dgm:pt>
    <dgm:pt modelId="{3C82DE23-A093-2C4B-B435-225578A9DEEF}" type="pres">
      <dgm:prSet presAssocID="{BAE54CE6-4250-0A48-BC6F-CD29EEE498D5}" presName="hierChild4" presStyleCnt="0"/>
      <dgm:spPr/>
    </dgm:pt>
    <dgm:pt modelId="{7547CBAD-1AAF-8346-8D10-3D6BF6A3B095}" type="pres">
      <dgm:prSet presAssocID="{BAE54CE6-4250-0A48-BC6F-CD29EEE498D5}" presName="hierChild5" presStyleCnt="0"/>
      <dgm:spPr/>
    </dgm:pt>
    <dgm:pt modelId="{A4F38583-A553-8549-B080-E3E54A6CEDAB}" type="pres">
      <dgm:prSet presAssocID="{64C5604E-ED7A-CB45-BF3A-5E23BD8E7120}" presName="Name28" presStyleLbl="parChTrans1D2" presStyleIdx="5" presStyleCnt="10"/>
      <dgm:spPr/>
      <dgm:t>
        <a:bodyPr/>
        <a:lstStyle/>
        <a:p>
          <a:endParaRPr lang="en-US"/>
        </a:p>
      </dgm:t>
    </dgm:pt>
    <dgm:pt modelId="{B186AE89-6F68-9D4C-81C4-CFF17F3D8CC2}" type="pres">
      <dgm:prSet presAssocID="{0D3AA34A-DFB3-254C-AAAC-5CC6AA976F64}" presName="hierRoot2" presStyleCnt="0">
        <dgm:presLayoutVars>
          <dgm:hierBranch val="init"/>
        </dgm:presLayoutVars>
      </dgm:prSet>
      <dgm:spPr/>
    </dgm:pt>
    <dgm:pt modelId="{DDFDDB97-A7CE-464F-839C-B8B4107A3699}" type="pres">
      <dgm:prSet presAssocID="{0D3AA34A-DFB3-254C-AAAC-5CC6AA976F64}" presName="rootComposite2" presStyleCnt="0"/>
      <dgm:spPr/>
    </dgm:pt>
    <dgm:pt modelId="{603686B1-AA9B-6548-9AB6-F1177550749A}" type="pres">
      <dgm:prSet presAssocID="{0D3AA34A-DFB3-254C-AAAC-5CC6AA976F6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AE6C2B-6D2A-934A-8E3D-BA40D19D79BE}" type="pres">
      <dgm:prSet presAssocID="{0D3AA34A-DFB3-254C-AAAC-5CC6AA976F64}" presName="topArc2" presStyleLbl="parChTrans1D1" presStyleIdx="12" presStyleCnt="22"/>
      <dgm:spPr/>
    </dgm:pt>
    <dgm:pt modelId="{A58E9885-4628-6D49-8EB9-59B1FB7B1D18}" type="pres">
      <dgm:prSet presAssocID="{0D3AA34A-DFB3-254C-AAAC-5CC6AA976F64}" presName="bottomArc2" presStyleLbl="parChTrans1D1" presStyleIdx="13" presStyleCnt="22"/>
      <dgm:spPr/>
    </dgm:pt>
    <dgm:pt modelId="{A0FE39F1-755A-EF4D-ACF8-80AD0DF43797}" type="pres">
      <dgm:prSet presAssocID="{0D3AA34A-DFB3-254C-AAAC-5CC6AA976F64}" presName="topConnNode2" presStyleLbl="node2" presStyleIdx="0" presStyleCnt="0"/>
      <dgm:spPr/>
      <dgm:t>
        <a:bodyPr/>
        <a:lstStyle/>
        <a:p>
          <a:endParaRPr lang="en-US"/>
        </a:p>
      </dgm:t>
    </dgm:pt>
    <dgm:pt modelId="{A709191F-9E0D-9B45-BA7E-59726E980DF1}" type="pres">
      <dgm:prSet presAssocID="{0D3AA34A-DFB3-254C-AAAC-5CC6AA976F64}" presName="hierChild4" presStyleCnt="0"/>
      <dgm:spPr/>
    </dgm:pt>
    <dgm:pt modelId="{10AC7FF4-8A20-2F44-8DA8-63DFFDFC8324}" type="pres">
      <dgm:prSet presAssocID="{0D3AA34A-DFB3-254C-AAAC-5CC6AA976F64}" presName="hierChild5" presStyleCnt="0"/>
      <dgm:spPr/>
    </dgm:pt>
    <dgm:pt modelId="{42A35EC7-5305-DD47-AF8F-B443F2EC2FE8}" type="pres">
      <dgm:prSet presAssocID="{055411B7-44B3-D448-8068-C372A953D15C}" presName="Name28" presStyleLbl="parChTrans1D2" presStyleIdx="6" presStyleCnt="10"/>
      <dgm:spPr/>
      <dgm:t>
        <a:bodyPr/>
        <a:lstStyle/>
        <a:p>
          <a:endParaRPr lang="en-US"/>
        </a:p>
      </dgm:t>
    </dgm:pt>
    <dgm:pt modelId="{FB758738-CDF3-694A-8FB8-C97AD0BC8014}" type="pres">
      <dgm:prSet presAssocID="{D9EA522F-F0DC-AE4F-83D3-EDD3814BEC54}" presName="hierRoot2" presStyleCnt="0">
        <dgm:presLayoutVars>
          <dgm:hierBranch val="init"/>
        </dgm:presLayoutVars>
      </dgm:prSet>
      <dgm:spPr/>
    </dgm:pt>
    <dgm:pt modelId="{409B741E-E429-EE46-8C75-F4C4CC30B86D}" type="pres">
      <dgm:prSet presAssocID="{D9EA522F-F0DC-AE4F-83D3-EDD3814BEC54}" presName="rootComposite2" presStyleCnt="0"/>
      <dgm:spPr/>
    </dgm:pt>
    <dgm:pt modelId="{8B2FE285-31FD-124A-9606-3564E30C98F8}" type="pres">
      <dgm:prSet presAssocID="{D9EA522F-F0DC-AE4F-83D3-EDD3814BEC5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EE22EA-0BBF-434A-ACC0-353A7BF1A405}" type="pres">
      <dgm:prSet presAssocID="{D9EA522F-F0DC-AE4F-83D3-EDD3814BEC54}" presName="topArc2" presStyleLbl="parChTrans1D1" presStyleIdx="14" presStyleCnt="22"/>
      <dgm:spPr/>
    </dgm:pt>
    <dgm:pt modelId="{9C62D48A-57CB-B246-B17A-14A3A4F34A28}" type="pres">
      <dgm:prSet presAssocID="{D9EA522F-F0DC-AE4F-83D3-EDD3814BEC54}" presName="bottomArc2" presStyleLbl="parChTrans1D1" presStyleIdx="15" presStyleCnt="22"/>
      <dgm:spPr/>
    </dgm:pt>
    <dgm:pt modelId="{6254DE8A-1027-4444-8954-15B3D363A4F1}" type="pres">
      <dgm:prSet presAssocID="{D9EA522F-F0DC-AE4F-83D3-EDD3814BEC54}" presName="topConnNode2" presStyleLbl="node2" presStyleIdx="0" presStyleCnt="0"/>
      <dgm:spPr/>
      <dgm:t>
        <a:bodyPr/>
        <a:lstStyle/>
        <a:p>
          <a:endParaRPr lang="en-US"/>
        </a:p>
      </dgm:t>
    </dgm:pt>
    <dgm:pt modelId="{E1B25458-6923-9E49-9FFF-380952788CE6}" type="pres">
      <dgm:prSet presAssocID="{D9EA522F-F0DC-AE4F-83D3-EDD3814BEC54}" presName="hierChild4" presStyleCnt="0"/>
      <dgm:spPr/>
    </dgm:pt>
    <dgm:pt modelId="{90BDA5A6-D08C-BF48-BB9F-00E54D0CBBC4}" type="pres">
      <dgm:prSet presAssocID="{D9EA522F-F0DC-AE4F-83D3-EDD3814BEC54}" presName="hierChild5" presStyleCnt="0"/>
      <dgm:spPr/>
    </dgm:pt>
    <dgm:pt modelId="{4AC74C4E-D3E6-7F43-80B6-D406F4C51E48}" type="pres">
      <dgm:prSet presAssocID="{93DE0461-E5F0-0D41-AC26-D20DC05F9848}" presName="Name28" presStyleLbl="parChTrans1D2" presStyleIdx="7" presStyleCnt="10"/>
      <dgm:spPr/>
      <dgm:t>
        <a:bodyPr/>
        <a:lstStyle/>
        <a:p>
          <a:endParaRPr lang="en-US"/>
        </a:p>
      </dgm:t>
    </dgm:pt>
    <dgm:pt modelId="{B39D576D-8393-B34E-8DBE-5132480A133E}" type="pres">
      <dgm:prSet presAssocID="{AE300147-54BA-BD47-9509-F52B3A2CBB36}" presName="hierRoot2" presStyleCnt="0">
        <dgm:presLayoutVars>
          <dgm:hierBranch val="init"/>
        </dgm:presLayoutVars>
      </dgm:prSet>
      <dgm:spPr/>
    </dgm:pt>
    <dgm:pt modelId="{6416F4B5-AEF9-3C4B-8736-407952FAAC64}" type="pres">
      <dgm:prSet presAssocID="{AE300147-54BA-BD47-9509-F52B3A2CBB36}" presName="rootComposite2" presStyleCnt="0"/>
      <dgm:spPr/>
    </dgm:pt>
    <dgm:pt modelId="{F1666CEA-2B16-2049-BCA0-C6AD3D6E53B1}" type="pres">
      <dgm:prSet presAssocID="{AE300147-54BA-BD47-9509-F52B3A2CBB3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A49C6C-5036-7040-AD45-C2574E20D249}" type="pres">
      <dgm:prSet presAssocID="{AE300147-54BA-BD47-9509-F52B3A2CBB36}" presName="topArc2" presStyleLbl="parChTrans1D1" presStyleIdx="16" presStyleCnt="22"/>
      <dgm:spPr/>
    </dgm:pt>
    <dgm:pt modelId="{CD10C693-7FF1-5941-A37A-960EBE6B8B37}" type="pres">
      <dgm:prSet presAssocID="{AE300147-54BA-BD47-9509-F52B3A2CBB36}" presName="bottomArc2" presStyleLbl="parChTrans1D1" presStyleIdx="17" presStyleCnt="22"/>
      <dgm:spPr/>
    </dgm:pt>
    <dgm:pt modelId="{F83F085B-6571-E240-AC8B-88BDEFD8D922}" type="pres">
      <dgm:prSet presAssocID="{AE300147-54BA-BD47-9509-F52B3A2CBB36}" presName="topConnNode2" presStyleLbl="node2" presStyleIdx="0" presStyleCnt="0"/>
      <dgm:spPr/>
      <dgm:t>
        <a:bodyPr/>
        <a:lstStyle/>
        <a:p>
          <a:endParaRPr lang="en-US"/>
        </a:p>
      </dgm:t>
    </dgm:pt>
    <dgm:pt modelId="{E7FF3309-875E-C146-9E20-B2692FAEE5D0}" type="pres">
      <dgm:prSet presAssocID="{AE300147-54BA-BD47-9509-F52B3A2CBB36}" presName="hierChild4" presStyleCnt="0"/>
      <dgm:spPr/>
    </dgm:pt>
    <dgm:pt modelId="{8348BDC7-A0DE-FF48-96D3-88B523F01614}" type="pres">
      <dgm:prSet presAssocID="{AE300147-54BA-BD47-9509-F52B3A2CBB36}" presName="hierChild5" presStyleCnt="0"/>
      <dgm:spPr/>
    </dgm:pt>
    <dgm:pt modelId="{FC5F1EAC-324F-AF49-91EA-64181D6F3589}" type="pres">
      <dgm:prSet presAssocID="{24263423-6752-5544-A931-F7F9938EA7DA}" presName="Name28" presStyleLbl="parChTrans1D2" presStyleIdx="8" presStyleCnt="10"/>
      <dgm:spPr/>
      <dgm:t>
        <a:bodyPr/>
        <a:lstStyle/>
        <a:p>
          <a:endParaRPr lang="en-US"/>
        </a:p>
      </dgm:t>
    </dgm:pt>
    <dgm:pt modelId="{7525AF4A-1234-E648-A335-0D46E82E5921}" type="pres">
      <dgm:prSet presAssocID="{74ADF831-D018-BD4F-AFE4-FF16D143F112}" presName="hierRoot2" presStyleCnt="0">
        <dgm:presLayoutVars>
          <dgm:hierBranch val="init"/>
        </dgm:presLayoutVars>
      </dgm:prSet>
      <dgm:spPr/>
    </dgm:pt>
    <dgm:pt modelId="{6A106FB4-6F0A-0548-86A8-736E6A8FBDED}" type="pres">
      <dgm:prSet presAssocID="{74ADF831-D018-BD4F-AFE4-FF16D143F112}" presName="rootComposite2" presStyleCnt="0"/>
      <dgm:spPr/>
    </dgm:pt>
    <dgm:pt modelId="{75BA088D-C904-234E-9A2A-44E1B935DC26}" type="pres">
      <dgm:prSet presAssocID="{74ADF831-D018-BD4F-AFE4-FF16D143F112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1F7110-7AE5-B942-B52A-E1960EDC892D}" type="pres">
      <dgm:prSet presAssocID="{74ADF831-D018-BD4F-AFE4-FF16D143F112}" presName="topArc2" presStyleLbl="parChTrans1D1" presStyleIdx="18" presStyleCnt="22"/>
      <dgm:spPr/>
    </dgm:pt>
    <dgm:pt modelId="{C8F02857-FE16-E341-83BB-6507718A8BE5}" type="pres">
      <dgm:prSet presAssocID="{74ADF831-D018-BD4F-AFE4-FF16D143F112}" presName="bottomArc2" presStyleLbl="parChTrans1D1" presStyleIdx="19" presStyleCnt="22"/>
      <dgm:spPr/>
    </dgm:pt>
    <dgm:pt modelId="{1A4371B8-AF41-854B-B682-434DF5C7A3D5}" type="pres">
      <dgm:prSet presAssocID="{74ADF831-D018-BD4F-AFE4-FF16D143F112}" presName="topConnNode2" presStyleLbl="node2" presStyleIdx="0" presStyleCnt="0"/>
      <dgm:spPr/>
      <dgm:t>
        <a:bodyPr/>
        <a:lstStyle/>
        <a:p>
          <a:endParaRPr lang="en-US"/>
        </a:p>
      </dgm:t>
    </dgm:pt>
    <dgm:pt modelId="{CAFC2CD0-ED8E-9541-9721-EB35D4CD9812}" type="pres">
      <dgm:prSet presAssocID="{74ADF831-D018-BD4F-AFE4-FF16D143F112}" presName="hierChild4" presStyleCnt="0"/>
      <dgm:spPr/>
    </dgm:pt>
    <dgm:pt modelId="{8EAF4393-7F61-4D46-9F85-5F9F4341FD1C}" type="pres">
      <dgm:prSet presAssocID="{74ADF831-D018-BD4F-AFE4-FF16D143F112}" presName="hierChild5" presStyleCnt="0"/>
      <dgm:spPr/>
    </dgm:pt>
    <dgm:pt modelId="{B829C145-8F92-5640-B547-18421D9F89F8}" type="pres">
      <dgm:prSet presAssocID="{43A88319-B3DE-C743-8082-568888E02E0C}" presName="Name28" presStyleLbl="parChTrans1D2" presStyleIdx="9" presStyleCnt="10"/>
      <dgm:spPr/>
      <dgm:t>
        <a:bodyPr/>
        <a:lstStyle/>
        <a:p>
          <a:endParaRPr lang="en-US"/>
        </a:p>
      </dgm:t>
    </dgm:pt>
    <dgm:pt modelId="{7670DE96-B0AE-234E-A9E2-BBCA05F134DF}" type="pres">
      <dgm:prSet presAssocID="{CF192212-0672-3845-A59D-FD402DD6EE5F}" presName="hierRoot2" presStyleCnt="0">
        <dgm:presLayoutVars>
          <dgm:hierBranch val="init"/>
        </dgm:presLayoutVars>
      </dgm:prSet>
      <dgm:spPr/>
    </dgm:pt>
    <dgm:pt modelId="{6BF3F09C-5238-7248-A52B-730DA1411BB9}" type="pres">
      <dgm:prSet presAssocID="{CF192212-0672-3845-A59D-FD402DD6EE5F}" presName="rootComposite2" presStyleCnt="0"/>
      <dgm:spPr/>
    </dgm:pt>
    <dgm:pt modelId="{E7A76DD6-BD4D-9641-813D-88BB26280B02}" type="pres">
      <dgm:prSet presAssocID="{CF192212-0672-3845-A59D-FD402DD6EE5F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EB360D-A987-104D-B43D-ED06CE223EF4}" type="pres">
      <dgm:prSet presAssocID="{CF192212-0672-3845-A59D-FD402DD6EE5F}" presName="topArc2" presStyleLbl="parChTrans1D1" presStyleIdx="20" presStyleCnt="22"/>
      <dgm:spPr/>
    </dgm:pt>
    <dgm:pt modelId="{645900D3-0B64-DD47-85A0-B5BEAC2B5E9A}" type="pres">
      <dgm:prSet presAssocID="{CF192212-0672-3845-A59D-FD402DD6EE5F}" presName="bottomArc2" presStyleLbl="parChTrans1D1" presStyleIdx="21" presStyleCnt="22"/>
      <dgm:spPr/>
    </dgm:pt>
    <dgm:pt modelId="{B229C545-1C3A-8B43-A6C3-D6A1D3A1CD9E}" type="pres">
      <dgm:prSet presAssocID="{CF192212-0672-3845-A59D-FD402DD6EE5F}" presName="topConnNode2" presStyleLbl="node2" presStyleIdx="0" presStyleCnt="0"/>
      <dgm:spPr/>
      <dgm:t>
        <a:bodyPr/>
        <a:lstStyle/>
        <a:p>
          <a:endParaRPr lang="en-US"/>
        </a:p>
      </dgm:t>
    </dgm:pt>
    <dgm:pt modelId="{459D8379-8FE8-CC42-AF6E-6F8B542B8E3C}" type="pres">
      <dgm:prSet presAssocID="{CF192212-0672-3845-A59D-FD402DD6EE5F}" presName="hierChild4" presStyleCnt="0"/>
      <dgm:spPr/>
    </dgm:pt>
    <dgm:pt modelId="{7C5A7DFB-6FA7-E74B-BACC-F44ADE69F42C}" type="pres">
      <dgm:prSet presAssocID="{CF192212-0672-3845-A59D-FD402DD6EE5F}" presName="hierChild5" presStyleCnt="0"/>
      <dgm:spPr/>
    </dgm:pt>
    <dgm:pt modelId="{5C2111F7-B2DE-6344-ADBE-B0C920C47CFC}" type="pres">
      <dgm:prSet presAssocID="{D75F4012-E187-8A4A-8933-802B3E36A592}" presName="hierChild3" presStyleCnt="0"/>
      <dgm:spPr/>
    </dgm:pt>
  </dgm:ptLst>
  <dgm:cxnLst>
    <dgm:cxn modelId="{D8280C36-E1D1-5542-BD60-09D85E3FB0EF}" type="presOf" srcId="{83C87D3E-4AE1-334A-8293-3267AE968E5E}" destId="{62DB272E-8151-004D-B045-7BB196C909B8}" srcOrd="0" destOrd="0" presId="urn:microsoft.com/office/officeart/2008/layout/HalfCircleOrganizationChart"/>
    <dgm:cxn modelId="{9F4C9E14-5A3E-9640-A4D6-12CA2F68DB36}" type="presOf" srcId="{74ADF831-D018-BD4F-AFE4-FF16D143F112}" destId="{1A4371B8-AF41-854B-B682-434DF5C7A3D5}" srcOrd="1" destOrd="0" presId="urn:microsoft.com/office/officeart/2008/layout/HalfCircleOrganizationChart"/>
    <dgm:cxn modelId="{0D2FABF4-19F9-5D40-B3E6-2E3236A68596}" type="presOf" srcId="{9102A34A-2EC9-064B-9185-320A7AFA029E}" destId="{68FA3B44-E4F3-DA42-AB5C-8223926839AB}" srcOrd="0" destOrd="0" presId="urn:microsoft.com/office/officeart/2008/layout/HalfCircleOrganizationChart"/>
    <dgm:cxn modelId="{AD5BEB48-D287-0D43-8D75-2BBAAA7D956E}" type="presOf" srcId="{66F94903-CA30-9F44-BCE4-4A64ED6014FB}" destId="{ECF1C0E0-6F2B-5F46-AB73-FA18CE7B89A0}" srcOrd="1" destOrd="0" presId="urn:microsoft.com/office/officeart/2008/layout/HalfCircleOrganizationChart"/>
    <dgm:cxn modelId="{0F34215B-088D-D747-A18A-FCF6FCC04EDB}" type="presOf" srcId="{075F1D66-FB6F-564A-871C-3EF5AFF2F727}" destId="{3D756B9A-839A-3F4F-9F77-131B8AC4BF43}" srcOrd="0" destOrd="0" presId="urn:microsoft.com/office/officeart/2008/layout/HalfCircleOrganizationChart"/>
    <dgm:cxn modelId="{30AAAF06-567A-6247-81A6-4DFA952FF6E3}" type="presOf" srcId="{64C77CD4-8A2C-2348-A7D3-384C208CA870}" destId="{5BE53B7A-410A-704A-9942-53B6512CFADA}" srcOrd="0" destOrd="0" presId="urn:microsoft.com/office/officeart/2008/layout/HalfCircleOrganizationChart"/>
    <dgm:cxn modelId="{66331B75-E256-7A4B-91D4-D14E4D8E4486}" type="presOf" srcId="{66F94903-CA30-9F44-BCE4-4A64ED6014FB}" destId="{A924E723-7AE1-084F-8625-17A4C4AD3C38}" srcOrd="0" destOrd="0" presId="urn:microsoft.com/office/officeart/2008/layout/HalfCircleOrganizationChart"/>
    <dgm:cxn modelId="{46EF74A1-8100-C24E-8E66-D1DD8FA610A3}" srcId="{D75F4012-E187-8A4A-8933-802B3E36A592}" destId="{8816CD99-0898-DF44-9506-2E8345CC9D5C}" srcOrd="1" destOrd="0" parTransId="{075F1D66-FB6F-564A-871C-3EF5AFF2F727}" sibTransId="{6CA61BB1-874E-314E-8390-C667944F4133}"/>
    <dgm:cxn modelId="{E1D20B3A-4EA8-6E4C-B321-61E094FF9E1E}" srcId="{83C87D3E-4AE1-334A-8293-3267AE968E5E}" destId="{D75F4012-E187-8A4A-8933-802B3E36A592}" srcOrd="0" destOrd="0" parTransId="{15474C4A-D596-214E-8A11-490B897B16C0}" sibTransId="{83578F1E-FED2-3040-83FC-8282F6F5FF1D}"/>
    <dgm:cxn modelId="{54239771-17DA-EC42-BCE3-9E27AE65E112}" type="presOf" srcId="{AE300147-54BA-BD47-9509-F52B3A2CBB36}" destId="{F83F085B-6571-E240-AC8B-88BDEFD8D922}" srcOrd="1" destOrd="0" presId="urn:microsoft.com/office/officeart/2008/layout/HalfCircleOrganizationChart"/>
    <dgm:cxn modelId="{3DC83247-26AB-B84D-94E2-56D53A356CA2}" type="presOf" srcId="{CF192212-0672-3845-A59D-FD402DD6EE5F}" destId="{E7A76DD6-BD4D-9641-813D-88BB26280B02}" srcOrd="0" destOrd="0" presId="urn:microsoft.com/office/officeart/2008/layout/HalfCircleOrganizationChart"/>
    <dgm:cxn modelId="{FB23A1C0-BCEB-FA4A-938B-63900A92370B}" srcId="{D75F4012-E187-8A4A-8933-802B3E36A592}" destId="{629DD8A6-8761-3342-A4E2-AD9D372FD888}" srcOrd="2" destOrd="0" parTransId="{43FAE9F4-7DB5-6440-95E9-DDB48AFF9ADB}" sibTransId="{B15A9679-4E14-2248-A31F-FA855B280BF7}"/>
    <dgm:cxn modelId="{5B03319A-3B91-C342-B53B-6052D9A83DBB}" type="presOf" srcId="{43FAE9F4-7DB5-6440-95E9-DDB48AFF9ADB}" destId="{10A1C4AB-2A93-314A-8F7A-8E46A9127D00}" srcOrd="0" destOrd="0" presId="urn:microsoft.com/office/officeart/2008/layout/HalfCircleOrganizationChart"/>
    <dgm:cxn modelId="{0720E24C-AD95-9041-AB1B-239CCA26ACD9}" type="presOf" srcId="{AE300147-54BA-BD47-9509-F52B3A2CBB36}" destId="{F1666CEA-2B16-2049-BCA0-C6AD3D6E53B1}" srcOrd="0" destOrd="0" presId="urn:microsoft.com/office/officeart/2008/layout/HalfCircleOrganizationChart"/>
    <dgm:cxn modelId="{86F567A4-687F-2044-81C9-DBC5807FEEF0}" type="presOf" srcId="{6A80BBA9-96F8-1144-843B-B9249C9F4246}" destId="{EF8D6F22-24A1-BA4E-871E-CD7088CF6C92}" srcOrd="0" destOrd="0" presId="urn:microsoft.com/office/officeart/2008/layout/HalfCircleOrganizationChart"/>
    <dgm:cxn modelId="{2E805EF8-486B-AC4D-8B52-53F8844DAF0D}" srcId="{D75F4012-E187-8A4A-8933-802B3E36A592}" destId="{66F94903-CA30-9F44-BCE4-4A64ED6014FB}" srcOrd="0" destOrd="0" parTransId="{0621B2CD-4A69-3B49-BFFE-3E6A6667DAA7}" sibTransId="{91D3EB29-ECE2-CD4B-AD3D-D0AB09BAFBC4}"/>
    <dgm:cxn modelId="{3D859A49-AA25-A448-89FD-55D0983F9172}" srcId="{D75F4012-E187-8A4A-8933-802B3E36A592}" destId="{AE300147-54BA-BD47-9509-F52B3A2CBB36}" srcOrd="7" destOrd="0" parTransId="{93DE0461-E5F0-0D41-AC26-D20DC05F9848}" sibTransId="{DF15214A-5539-8B42-A38D-E05F1B247088}"/>
    <dgm:cxn modelId="{748DD4B1-6A96-1D40-8D20-6A3D978E6698}" srcId="{D75F4012-E187-8A4A-8933-802B3E36A592}" destId="{0D3AA34A-DFB3-254C-AAAC-5CC6AA976F64}" srcOrd="5" destOrd="0" parTransId="{64C5604E-ED7A-CB45-BF3A-5E23BD8E7120}" sibTransId="{683B83A2-D18E-9342-A01B-FB918CB2666B}"/>
    <dgm:cxn modelId="{992A9E8E-5232-3340-B5EA-31EB4AA0119D}" type="presOf" srcId="{64C5604E-ED7A-CB45-BF3A-5E23BD8E7120}" destId="{A4F38583-A553-8549-B080-E3E54A6CEDAB}" srcOrd="0" destOrd="0" presId="urn:microsoft.com/office/officeart/2008/layout/HalfCircleOrganizationChart"/>
    <dgm:cxn modelId="{A0D6A0CB-7BDD-DC47-B963-B943C5A78C43}" type="presOf" srcId="{43A88319-B3DE-C743-8082-568888E02E0C}" destId="{B829C145-8F92-5640-B547-18421D9F89F8}" srcOrd="0" destOrd="0" presId="urn:microsoft.com/office/officeart/2008/layout/HalfCircleOrganizationChart"/>
    <dgm:cxn modelId="{E30855E8-C0A7-C641-B6EE-E1F4F29117F2}" srcId="{D75F4012-E187-8A4A-8933-802B3E36A592}" destId="{74ADF831-D018-BD4F-AFE4-FF16D143F112}" srcOrd="8" destOrd="0" parTransId="{24263423-6752-5544-A931-F7F9938EA7DA}" sibTransId="{7018345F-A569-D448-A4D8-B8F8963ADDBE}"/>
    <dgm:cxn modelId="{C56B50E3-B6A0-A44C-BA3F-96441B9B6039}" type="presOf" srcId="{D75F4012-E187-8A4A-8933-802B3E36A592}" destId="{58F845BE-EB05-1E4A-9AC8-E8C2CADA537E}" srcOrd="0" destOrd="0" presId="urn:microsoft.com/office/officeart/2008/layout/HalfCircleOrganizationChart"/>
    <dgm:cxn modelId="{EC2B10DA-188C-F443-A3A2-E2EF64C9C8FB}" type="presOf" srcId="{93DE0461-E5F0-0D41-AC26-D20DC05F9848}" destId="{4AC74C4E-D3E6-7F43-80B6-D406F4C51E48}" srcOrd="0" destOrd="0" presId="urn:microsoft.com/office/officeart/2008/layout/HalfCircleOrganizationChart"/>
    <dgm:cxn modelId="{2096D48E-57EC-CA4A-A972-F4FF33AE1D26}" type="presOf" srcId="{D75F4012-E187-8A4A-8933-802B3E36A592}" destId="{8E7BFF3E-25E5-3D46-ABD3-3C8A8C6C4975}" srcOrd="1" destOrd="0" presId="urn:microsoft.com/office/officeart/2008/layout/HalfCircleOrganizationChart"/>
    <dgm:cxn modelId="{66B2180B-CE56-1646-B273-094D0526ACD9}" type="presOf" srcId="{8816CD99-0898-DF44-9506-2E8345CC9D5C}" destId="{CB34A940-6E16-C342-ADF5-0F2C32CB052E}" srcOrd="1" destOrd="0" presId="urn:microsoft.com/office/officeart/2008/layout/HalfCircleOrganizationChart"/>
    <dgm:cxn modelId="{7117F38F-B8B5-834A-B32F-1580838F3BBD}" type="presOf" srcId="{629DD8A6-8761-3342-A4E2-AD9D372FD888}" destId="{C9648CEC-A5E2-E14E-8F7A-053B6D98F2DC}" srcOrd="1" destOrd="0" presId="urn:microsoft.com/office/officeart/2008/layout/HalfCircleOrganizationChart"/>
    <dgm:cxn modelId="{40EF826E-1277-3B44-AFAA-A1D6B43FAE7E}" type="presOf" srcId="{64C77CD4-8A2C-2348-A7D3-384C208CA870}" destId="{C9F86614-EFE4-814A-BC14-52E8131C0482}" srcOrd="1" destOrd="0" presId="urn:microsoft.com/office/officeart/2008/layout/HalfCircleOrganizationChart"/>
    <dgm:cxn modelId="{9B79C4AC-0DBC-8941-A2EF-E71F71E4B10D}" type="presOf" srcId="{D9EA522F-F0DC-AE4F-83D3-EDD3814BEC54}" destId="{6254DE8A-1027-4444-8954-15B3D363A4F1}" srcOrd="1" destOrd="0" presId="urn:microsoft.com/office/officeart/2008/layout/HalfCircleOrganizationChart"/>
    <dgm:cxn modelId="{06F39D01-F6BE-9C43-AD06-7B84F1553DAD}" type="presOf" srcId="{8816CD99-0898-DF44-9506-2E8345CC9D5C}" destId="{9AFC5524-873A-D540-9B34-A6CA707CC2DD}" srcOrd="0" destOrd="0" presId="urn:microsoft.com/office/officeart/2008/layout/HalfCircleOrganizationChart"/>
    <dgm:cxn modelId="{80EEE98F-5732-1440-8AD8-AAB3E975A10F}" srcId="{D75F4012-E187-8A4A-8933-802B3E36A592}" destId="{64C77CD4-8A2C-2348-A7D3-384C208CA870}" srcOrd="3" destOrd="0" parTransId="{6A80BBA9-96F8-1144-843B-B9249C9F4246}" sibTransId="{7D375DD4-F2C2-E04A-85F1-16F2C5D1A3DE}"/>
    <dgm:cxn modelId="{529592EA-0A02-BE47-89F3-810077510AE7}" type="presOf" srcId="{0D3AA34A-DFB3-254C-AAAC-5CC6AA976F64}" destId="{603686B1-AA9B-6548-9AB6-F1177550749A}" srcOrd="0" destOrd="0" presId="urn:microsoft.com/office/officeart/2008/layout/HalfCircleOrganizationChart"/>
    <dgm:cxn modelId="{C796753F-C1D6-AB42-92F7-81C4A6ED1D22}" type="presOf" srcId="{74ADF831-D018-BD4F-AFE4-FF16D143F112}" destId="{75BA088D-C904-234E-9A2A-44E1B935DC26}" srcOrd="0" destOrd="0" presId="urn:microsoft.com/office/officeart/2008/layout/HalfCircleOrganizationChart"/>
    <dgm:cxn modelId="{AEC52253-1076-6341-AB72-E2D59136DE2B}" type="presOf" srcId="{D9EA522F-F0DC-AE4F-83D3-EDD3814BEC54}" destId="{8B2FE285-31FD-124A-9606-3564E30C98F8}" srcOrd="0" destOrd="0" presId="urn:microsoft.com/office/officeart/2008/layout/HalfCircleOrganizationChart"/>
    <dgm:cxn modelId="{67E16054-7F5F-194B-AA65-10547811AFA1}" type="presOf" srcId="{0621B2CD-4A69-3B49-BFFE-3E6A6667DAA7}" destId="{F3732895-8076-784E-9AA3-EDE35FB94E45}" srcOrd="0" destOrd="0" presId="urn:microsoft.com/office/officeart/2008/layout/HalfCircleOrganizationChart"/>
    <dgm:cxn modelId="{D0EEAA45-C4F2-EE43-A29E-C4E98CA7C0C5}" type="presOf" srcId="{24263423-6752-5544-A931-F7F9938EA7DA}" destId="{FC5F1EAC-324F-AF49-91EA-64181D6F3589}" srcOrd="0" destOrd="0" presId="urn:microsoft.com/office/officeart/2008/layout/HalfCircleOrganizationChart"/>
    <dgm:cxn modelId="{30ED8BAD-CF7A-374A-9256-C5305B15C754}" type="presOf" srcId="{055411B7-44B3-D448-8068-C372A953D15C}" destId="{42A35EC7-5305-DD47-AF8F-B443F2EC2FE8}" srcOrd="0" destOrd="0" presId="urn:microsoft.com/office/officeart/2008/layout/HalfCircleOrganizationChart"/>
    <dgm:cxn modelId="{B698EBA3-566B-8A40-8AC7-302DA5D6BABA}" type="presOf" srcId="{CF192212-0672-3845-A59D-FD402DD6EE5F}" destId="{B229C545-1C3A-8B43-A6C3-D6A1D3A1CD9E}" srcOrd="1" destOrd="0" presId="urn:microsoft.com/office/officeart/2008/layout/HalfCircleOrganizationChart"/>
    <dgm:cxn modelId="{F5A1A26F-12AE-6040-9A46-D361B131E6AF}" srcId="{D75F4012-E187-8A4A-8933-802B3E36A592}" destId="{BAE54CE6-4250-0A48-BC6F-CD29EEE498D5}" srcOrd="4" destOrd="0" parTransId="{9102A34A-2EC9-064B-9185-320A7AFA029E}" sibTransId="{7CF55DD0-75A2-0047-AA51-397E08495376}"/>
    <dgm:cxn modelId="{DF23A3E1-A1D4-FC43-83C0-221291B32DB0}" srcId="{D75F4012-E187-8A4A-8933-802B3E36A592}" destId="{D9EA522F-F0DC-AE4F-83D3-EDD3814BEC54}" srcOrd="6" destOrd="0" parTransId="{055411B7-44B3-D448-8068-C372A953D15C}" sibTransId="{B872A603-867B-BB43-B9B9-37DF483CE025}"/>
    <dgm:cxn modelId="{6EA16B36-6636-3D45-8942-27951A869414}" type="presOf" srcId="{BAE54CE6-4250-0A48-BC6F-CD29EEE498D5}" destId="{EC9438FE-5642-8A44-96D8-B689845B762B}" srcOrd="1" destOrd="0" presId="urn:microsoft.com/office/officeart/2008/layout/HalfCircleOrganizationChart"/>
    <dgm:cxn modelId="{7E57A40B-7FE4-DF4A-969E-4DDA836A1566}" type="presOf" srcId="{0D3AA34A-DFB3-254C-AAAC-5CC6AA976F64}" destId="{A0FE39F1-755A-EF4D-ACF8-80AD0DF43797}" srcOrd="1" destOrd="0" presId="urn:microsoft.com/office/officeart/2008/layout/HalfCircleOrganizationChart"/>
    <dgm:cxn modelId="{563F8699-8656-8C44-A2BC-7F1FDFF0CD7E}" type="presOf" srcId="{629DD8A6-8761-3342-A4E2-AD9D372FD888}" destId="{78E892C8-8205-7E48-A069-DE79A54DB8A5}" srcOrd="0" destOrd="0" presId="urn:microsoft.com/office/officeart/2008/layout/HalfCircleOrganizationChart"/>
    <dgm:cxn modelId="{F7B35E09-3381-D349-9D77-89C89A88A18F}" type="presOf" srcId="{BAE54CE6-4250-0A48-BC6F-CD29EEE498D5}" destId="{3F5D4DAA-C09B-E14E-B916-89ABCC324447}" srcOrd="0" destOrd="0" presId="urn:microsoft.com/office/officeart/2008/layout/HalfCircleOrganizationChart"/>
    <dgm:cxn modelId="{1FDA71C7-7F30-A34D-A828-322FAC3A5671}" srcId="{D75F4012-E187-8A4A-8933-802B3E36A592}" destId="{CF192212-0672-3845-A59D-FD402DD6EE5F}" srcOrd="9" destOrd="0" parTransId="{43A88319-B3DE-C743-8082-568888E02E0C}" sibTransId="{237A11FA-BF58-EC48-BA03-541EC09B8E06}"/>
    <dgm:cxn modelId="{170FAD4D-3996-1043-B8FA-7B5694C5EB90}" type="presParOf" srcId="{62DB272E-8151-004D-B045-7BB196C909B8}" destId="{DE94DFB6-84D8-6F45-B7DB-F0E883CC0E6D}" srcOrd="0" destOrd="0" presId="urn:microsoft.com/office/officeart/2008/layout/HalfCircleOrganizationChart"/>
    <dgm:cxn modelId="{55025C5C-274A-3544-8E40-D8D035F4A50D}" type="presParOf" srcId="{DE94DFB6-84D8-6F45-B7DB-F0E883CC0E6D}" destId="{35182D16-5C90-B147-B942-CBFC994202E3}" srcOrd="0" destOrd="0" presId="urn:microsoft.com/office/officeart/2008/layout/HalfCircleOrganizationChart"/>
    <dgm:cxn modelId="{FDDCD874-DF1A-4743-A926-9ECE2696C78E}" type="presParOf" srcId="{35182D16-5C90-B147-B942-CBFC994202E3}" destId="{58F845BE-EB05-1E4A-9AC8-E8C2CADA537E}" srcOrd="0" destOrd="0" presId="urn:microsoft.com/office/officeart/2008/layout/HalfCircleOrganizationChart"/>
    <dgm:cxn modelId="{BAD0A236-643F-F14C-92D2-FCE7E603976B}" type="presParOf" srcId="{35182D16-5C90-B147-B942-CBFC994202E3}" destId="{47A7F801-167D-A244-A47D-74CD5614C397}" srcOrd="1" destOrd="0" presId="urn:microsoft.com/office/officeart/2008/layout/HalfCircleOrganizationChart"/>
    <dgm:cxn modelId="{FACD0088-24B8-454C-BA5A-2A40D06D89ED}" type="presParOf" srcId="{35182D16-5C90-B147-B942-CBFC994202E3}" destId="{806E4C0F-A311-884B-9F9D-B58DD736BAC6}" srcOrd="2" destOrd="0" presId="urn:microsoft.com/office/officeart/2008/layout/HalfCircleOrganizationChart"/>
    <dgm:cxn modelId="{EDC136FB-1E59-1D4B-88AD-C04456AF0E72}" type="presParOf" srcId="{35182D16-5C90-B147-B942-CBFC994202E3}" destId="{8E7BFF3E-25E5-3D46-ABD3-3C8A8C6C4975}" srcOrd="3" destOrd="0" presId="urn:microsoft.com/office/officeart/2008/layout/HalfCircleOrganizationChart"/>
    <dgm:cxn modelId="{430618D2-3E28-7B45-B0D1-F70FC55A8685}" type="presParOf" srcId="{DE94DFB6-84D8-6F45-B7DB-F0E883CC0E6D}" destId="{890EAB42-B420-6246-9092-DA4B7E7C7B4D}" srcOrd="1" destOrd="0" presId="urn:microsoft.com/office/officeart/2008/layout/HalfCircleOrganizationChart"/>
    <dgm:cxn modelId="{28C93CB4-F5D1-7245-97E4-A7E5814EB3EF}" type="presParOf" srcId="{890EAB42-B420-6246-9092-DA4B7E7C7B4D}" destId="{F3732895-8076-784E-9AA3-EDE35FB94E45}" srcOrd="0" destOrd="0" presId="urn:microsoft.com/office/officeart/2008/layout/HalfCircleOrganizationChart"/>
    <dgm:cxn modelId="{50E2EDF3-C114-B14C-B2C7-FA619016BC21}" type="presParOf" srcId="{890EAB42-B420-6246-9092-DA4B7E7C7B4D}" destId="{E8AF891E-3EFB-7948-B842-F3B79DA00C7E}" srcOrd="1" destOrd="0" presId="urn:microsoft.com/office/officeart/2008/layout/HalfCircleOrganizationChart"/>
    <dgm:cxn modelId="{358CC840-DB12-254B-B547-38167482AFDA}" type="presParOf" srcId="{E8AF891E-3EFB-7948-B842-F3B79DA00C7E}" destId="{EF573BDB-29C9-F74A-82B1-B6A545255A52}" srcOrd="0" destOrd="0" presId="urn:microsoft.com/office/officeart/2008/layout/HalfCircleOrganizationChart"/>
    <dgm:cxn modelId="{B1E57842-2C5B-7044-8F1B-3F9D854CEBF0}" type="presParOf" srcId="{EF573BDB-29C9-F74A-82B1-B6A545255A52}" destId="{A924E723-7AE1-084F-8625-17A4C4AD3C38}" srcOrd="0" destOrd="0" presId="urn:microsoft.com/office/officeart/2008/layout/HalfCircleOrganizationChart"/>
    <dgm:cxn modelId="{EDEBDA56-B0D0-B947-BDF3-A9BABE9A3A65}" type="presParOf" srcId="{EF573BDB-29C9-F74A-82B1-B6A545255A52}" destId="{2C3D6589-02E9-5C4D-B9C2-B3F53EF3C21B}" srcOrd="1" destOrd="0" presId="urn:microsoft.com/office/officeart/2008/layout/HalfCircleOrganizationChart"/>
    <dgm:cxn modelId="{ADFB44A6-1C42-A145-A3D3-0407F416BB82}" type="presParOf" srcId="{EF573BDB-29C9-F74A-82B1-B6A545255A52}" destId="{B962B95B-D4DF-114A-B22B-E28161C6F9D0}" srcOrd="2" destOrd="0" presId="urn:microsoft.com/office/officeart/2008/layout/HalfCircleOrganizationChart"/>
    <dgm:cxn modelId="{47B19428-38A5-0745-B4D3-65B8AA3EC2B2}" type="presParOf" srcId="{EF573BDB-29C9-F74A-82B1-B6A545255A52}" destId="{ECF1C0E0-6F2B-5F46-AB73-FA18CE7B89A0}" srcOrd="3" destOrd="0" presId="urn:microsoft.com/office/officeart/2008/layout/HalfCircleOrganizationChart"/>
    <dgm:cxn modelId="{F8CAF2B7-8580-3E45-9879-8A2089167298}" type="presParOf" srcId="{E8AF891E-3EFB-7948-B842-F3B79DA00C7E}" destId="{8F29DF40-D27C-7D48-B190-4564A2D9EF55}" srcOrd="1" destOrd="0" presId="urn:microsoft.com/office/officeart/2008/layout/HalfCircleOrganizationChart"/>
    <dgm:cxn modelId="{6004D7FA-973E-0341-B64F-43692D3E7860}" type="presParOf" srcId="{E8AF891E-3EFB-7948-B842-F3B79DA00C7E}" destId="{E566CA0C-001B-2E43-B6DC-9C3B16855562}" srcOrd="2" destOrd="0" presId="urn:microsoft.com/office/officeart/2008/layout/HalfCircleOrganizationChart"/>
    <dgm:cxn modelId="{EEC704B1-CF09-9145-B8F1-9104A6B7978A}" type="presParOf" srcId="{890EAB42-B420-6246-9092-DA4B7E7C7B4D}" destId="{3D756B9A-839A-3F4F-9F77-131B8AC4BF43}" srcOrd="2" destOrd="0" presId="urn:microsoft.com/office/officeart/2008/layout/HalfCircleOrganizationChart"/>
    <dgm:cxn modelId="{72A11379-9CA1-744D-BA85-4061DAC89A89}" type="presParOf" srcId="{890EAB42-B420-6246-9092-DA4B7E7C7B4D}" destId="{EBC123F1-EBFC-6F43-AD16-76410F9BC288}" srcOrd="3" destOrd="0" presId="urn:microsoft.com/office/officeart/2008/layout/HalfCircleOrganizationChart"/>
    <dgm:cxn modelId="{FFF9ADEB-02D3-0D40-BECF-EF8344A2E728}" type="presParOf" srcId="{EBC123F1-EBFC-6F43-AD16-76410F9BC288}" destId="{4203BD11-DA03-584A-8283-9B3DF7949E91}" srcOrd="0" destOrd="0" presId="urn:microsoft.com/office/officeart/2008/layout/HalfCircleOrganizationChart"/>
    <dgm:cxn modelId="{FFD25A1D-63EA-EB47-AF35-FE1D51E860EA}" type="presParOf" srcId="{4203BD11-DA03-584A-8283-9B3DF7949E91}" destId="{9AFC5524-873A-D540-9B34-A6CA707CC2DD}" srcOrd="0" destOrd="0" presId="urn:microsoft.com/office/officeart/2008/layout/HalfCircleOrganizationChart"/>
    <dgm:cxn modelId="{32B8CCDB-5558-DE46-B696-320BA51F5EAC}" type="presParOf" srcId="{4203BD11-DA03-584A-8283-9B3DF7949E91}" destId="{9FB31486-FE42-AC4C-B251-B5ACA28FDFEC}" srcOrd="1" destOrd="0" presId="urn:microsoft.com/office/officeart/2008/layout/HalfCircleOrganizationChart"/>
    <dgm:cxn modelId="{96DA9278-4D3E-E540-9F44-AD25EECBDB16}" type="presParOf" srcId="{4203BD11-DA03-584A-8283-9B3DF7949E91}" destId="{48856BCE-161A-7048-A110-BABA385CFB16}" srcOrd="2" destOrd="0" presId="urn:microsoft.com/office/officeart/2008/layout/HalfCircleOrganizationChart"/>
    <dgm:cxn modelId="{DC3EA492-94D3-DB4B-8310-7DBA50A0B663}" type="presParOf" srcId="{4203BD11-DA03-584A-8283-9B3DF7949E91}" destId="{CB34A940-6E16-C342-ADF5-0F2C32CB052E}" srcOrd="3" destOrd="0" presId="urn:microsoft.com/office/officeart/2008/layout/HalfCircleOrganizationChart"/>
    <dgm:cxn modelId="{72EA234C-9362-1846-95F5-67020726ED0B}" type="presParOf" srcId="{EBC123F1-EBFC-6F43-AD16-76410F9BC288}" destId="{4EAABAB9-562B-3942-9EB4-3A5413EDA1F2}" srcOrd="1" destOrd="0" presId="urn:microsoft.com/office/officeart/2008/layout/HalfCircleOrganizationChart"/>
    <dgm:cxn modelId="{3A87EE71-DB48-9B48-8D98-44496F50E856}" type="presParOf" srcId="{EBC123F1-EBFC-6F43-AD16-76410F9BC288}" destId="{B45A8F7B-246D-C946-8AFA-5A944F3B5E3C}" srcOrd="2" destOrd="0" presId="urn:microsoft.com/office/officeart/2008/layout/HalfCircleOrganizationChart"/>
    <dgm:cxn modelId="{97CABDD4-F641-354A-A10F-3AF444571D07}" type="presParOf" srcId="{890EAB42-B420-6246-9092-DA4B7E7C7B4D}" destId="{10A1C4AB-2A93-314A-8F7A-8E46A9127D00}" srcOrd="4" destOrd="0" presId="urn:microsoft.com/office/officeart/2008/layout/HalfCircleOrganizationChart"/>
    <dgm:cxn modelId="{D76A2B99-A14B-DD4B-80F1-0D986472DAF4}" type="presParOf" srcId="{890EAB42-B420-6246-9092-DA4B7E7C7B4D}" destId="{DD53A422-2C40-284C-9EEA-11760B646F3B}" srcOrd="5" destOrd="0" presId="urn:microsoft.com/office/officeart/2008/layout/HalfCircleOrganizationChart"/>
    <dgm:cxn modelId="{11226363-6724-DD4F-8537-8A75F23D4694}" type="presParOf" srcId="{DD53A422-2C40-284C-9EEA-11760B646F3B}" destId="{95ABBBA4-0986-644D-BEB2-2CE60E17EFDE}" srcOrd="0" destOrd="0" presId="urn:microsoft.com/office/officeart/2008/layout/HalfCircleOrganizationChart"/>
    <dgm:cxn modelId="{F9F1F63F-AE72-A849-8FC7-C5169973E94C}" type="presParOf" srcId="{95ABBBA4-0986-644D-BEB2-2CE60E17EFDE}" destId="{78E892C8-8205-7E48-A069-DE79A54DB8A5}" srcOrd="0" destOrd="0" presId="urn:microsoft.com/office/officeart/2008/layout/HalfCircleOrganizationChart"/>
    <dgm:cxn modelId="{8242B7A7-CBCC-0F4A-BDBC-EFF6DEEB0F13}" type="presParOf" srcId="{95ABBBA4-0986-644D-BEB2-2CE60E17EFDE}" destId="{CC17DBAE-3F49-8244-84D0-1D57B0AB8CA8}" srcOrd="1" destOrd="0" presId="urn:microsoft.com/office/officeart/2008/layout/HalfCircleOrganizationChart"/>
    <dgm:cxn modelId="{56C365DB-27E5-5A46-AC31-3D8E3A094B9B}" type="presParOf" srcId="{95ABBBA4-0986-644D-BEB2-2CE60E17EFDE}" destId="{D6CF71A0-376B-314F-B1FE-AE175B67155E}" srcOrd="2" destOrd="0" presId="urn:microsoft.com/office/officeart/2008/layout/HalfCircleOrganizationChart"/>
    <dgm:cxn modelId="{40C68C2B-10D7-AB48-BA81-FCBAF4187CEF}" type="presParOf" srcId="{95ABBBA4-0986-644D-BEB2-2CE60E17EFDE}" destId="{C9648CEC-A5E2-E14E-8F7A-053B6D98F2DC}" srcOrd="3" destOrd="0" presId="urn:microsoft.com/office/officeart/2008/layout/HalfCircleOrganizationChart"/>
    <dgm:cxn modelId="{6F393961-0569-9940-ABE2-C15C85E8B57E}" type="presParOf" srcId="{DD53A422-2C40-284C-9EEA-11760B646F3B}" destId="{6D31E1A9-3062-CF40-8A21-8848A96A2155}" srcOrd="1" destOrd="0" presId="urn:microsoft.com/office/officeart/2008/layout/HalfCircleOrganizationChart"/>
    <dgm:cxn modelId="{DB2404D7-FC3C-7E40-85B8-F3C20C381317}" type="presParOf" srcId="{DD53A422-2C40-284C-9EEA-11760B646F3B}" destId="{1271AA55-EFD5-1246-BA20-BC855291725E}" srcOrd="2" destOrd="0" presId="urn:microsoft.com/office/officeart/2008/layout/HalfCircleOrganizationChart"/>
    <dgm:cxn modelId="{E629142E-1196-404B-AB41-47CEEBAF17A5}" type="presParOf" srcId="{890EAB42-B420-6246-9092-DA4B7E7C7B4D}" destId="{EF8D6F22-24A1-BA4E-871E-CD7088CF6C92}" srcOrd="6" destOrd="0" presId="urn:microsoft.com/office/officeart/2008/layout/HalfCircleOrganizationChart"/>
    <dgm:cxn modelId="{614F4770-92F3-2945-854D-2769C2C39445}" type="presParOf" srcId="{890EAB42-B420-6246-9092-DA4B7E7C7B4D}" destId="{2F283847-2F32-6142-8B2C-6172CD2407D0}" srcOrd="7" destOrd="0" presId="urn:microsoft.com/office/officeart/2008/layout/HalfCircleOrganizationChart"/>
    <dgm:cxn modelId="{CEFDC081-E241-EE45-83D6-6110D14C3F24}" type="presParOf" srcId="{2F283847-2F32-6142-8B2C-6172CD2407D0}" destId="{34F2365D-0603-5642-9700-8622614F3A15}" srcOrd="0" destOrd="0" presId="urn:microsoft.com/office/officeart/2008/layout/HalfCircleOrganizationChart"/>
    <dgm:cxn modelId="{890C75AD-3270-6A4A-B55C-FE3C2A00B5A7}" type="presParOf" srcId="{34F2365D-0603-5642-9700-8622614F3A15}" destId="{5BE53B7A-410A-704A-9942-53B6512CFADA}" srcOrd="0" destOrd="0" presId="urn:microsoft.com/office/officeart/2008/layout/HalfCircleOrganizationChart"/>
    <dgm:cxn modelId="{9D3D6C59-EB2B-A949-90D1-18CBB93633F8}" type="presParOf" srcId="{34F2365D-0603-5642-9700-8622614F3A15}" destId="{DEE9D3C8-FA77-2442-8F79-7278B6D08F7C}" srcOrd="1" destOrd="0" presId="urn:microsoft.com/office/officeart/2008/layout/HalfCircleOrganizationChart"/>
    <dgm:cxn modelId="{17FE0915-9CC1-554D-9D50-EA16A8D1D961}" type="presParOf" srcId="{34F2365D-0603-5642-9700-8622614F3A15}" destId="{BEDAD4F6-3677-6247-8E51-F5AC49AE1F1B}" srcOrd="2" destOrd="0" presId="urn:microsoft.com/office/officeart/2008/layout/HalfCircleOrganizationChart"/>
    <dgm:cxn modelId="{827EA625-6A9C-4E4F-8559-6A4D36ABC5F7}" type="presParOf" srcId="{34F2365D-0603-5642-9700-8622614F3A15}" destId="{C9F86614-EFE4-814A-BC14-52E8131C0482}" srcOrd="3" destOrd="0" presId="urn:microsoft.com/office/officeart/2008/layout/HalfCircleOrganizationChart"/>
    <dgm:cxn modelId="{650BBB7B-058A-F24F-AC9C-C22204384030}" type="presParOf" srcId="{2F283847-2F32-6142-8B2C-6172CD2407D0}" destId="{87BDC8C7-D55B-7340-A455-966E42E7D674}" srcOrd="1" destOrd="0" presId="urn:microsoft.com/office/officeart/2008/layout/HalfCircleOrganizationChart"/>
    <dgm:cxn modelId="{25CDB3EB-3CD5-BB4C-BBD9-02AB490D61B8}" type="presParOf" srcId="{2F283847-2F32-6142-8B2C-6172CD2407D0}" destId="{AA000ECD-C434-2F4C-A42C-E9D99D7D1AA5}" srcOrd="2" destOrd="0" presId="urn:microsoft.com/office/officeart/2008/layout/HalfCircleOrganizationChart"/>
    <dgm:cxn modelId="{EC11A33D-6E50-814B-9639-3CFDAF336B0D}" type="presParOf" srcId="{890EAB42-B420-6246-9092-DA4B7E7C7B4D}" destId="{68FA3B44-E4F3-DA42-AB5C-8223926839AB}" srcOrd="8" destOrd="0" presId="urn:microsoft.com/office/officeart/2008/layout/HalfCircleOrganizationChart"/>
    <dgm:cxn modelId="{4BBA9C46-8B9D-264E-8F43-F9B9F0FE60EE}" type="presParOf" srcId="{890EAB42-B420-6246-9092-DA4B7E7C7B4D}" destId="{5ACE8165-78CB-BA40-9179-F6DD7AF6A84D}" srcOrd="9" destOrd="0" presId="urn:microsoft.com/office/officeart/2008/layout/HalfCircleOrganizationChart"/>
    <dgm:cxn modelId="{9C1384BD-7482-A24A-AE1B-136C0F1F2997}" type="presParOf" srcId="{5ACE8165-78CB-BA40-9179-F6DD7AF6A84D}" destId="{8C1ED753-F635-5E4A-826F-EF9AA75080DB}" srcOrd="0" destOrd="0" presId="urn:microsoft.com/office/officeart/2008/layout/HalfCircleOrganizationChart"/>
    <dgm:cxn modelId="{167F0F0F-54DC-B449-958E-52F7CD6EA511}" type="presParOf" srcId="{8C1ED753-F635-5E4A-826F-EF9AA75080DB}" destId="{3F5D4DAA-C09B-E14E-B916-89ABCC324447}" srcOrd="0" destOrd="0" presId="urn:microsoft.com/office/officeart/2008/layout/HalfCircleOrganizationChart"/>
    <dgm:cxn modelId="{2F03CD2C-A2B0-6949-B4A1-87C57E81DB95}" type="presParOf" srcId="{8C1ED753-F635-5E4A-826F-EF9AA75080DB}" destId="{A540DA81-0E66-E14C-A3F2-EEC0ED1380E6}" srcOrd="1" destOrd="0" presId="urn:microsoft.com/office/officeart/2008/layout/HalfCircleOrganizationChart"/>
    <dgm:cxn modelId="{2E333210-E203-BB4B-8CD4-1EAFD9AEBB48}" type="presParOf" srcId="{8C1ED753-F635-5E4A-826F-EF9AA75080DB}" destId="{C64CAB16-3F6B-6E4B-9AEB-B9A0A94C4435}" srcOrd="2" destOrd="0" presId="urn:microsoft.com/office/officeart/2008/layout/HalfCircleOrganizationChart"/>
    <dgm:cxn modelId="{085191CE-3434-5D41-A01F-F10AF22EA34B}" type="presParOf" srcId="{8C1ED753-F635-5E4A-826F-EF9AA75080DB}" destId="{EC9438FE-5642-8A44-96D8-B689845B762B}" srcOrd="3" destOrd="0" presId="urn:microsoft.com/office/officeart/2008/layout/HalfCircleOrganizationChart"/>
    <dgm:cxn modelId="{86C5AB07-3282-0F47-99BC-D5276E31F18B}" type="presParOf" srcId="{5ACE8165-78CB-BA40-9179-F6DD7AF6A84D}" destId="{3C82DE23-A093-2C4B-B435-225578A9DEEF}" srcOrd="1" destOrd="0" presId="urn:microsoft.com/office/officeart/2008/layout/HalfCircleOrganizationChart"/>
    <dgm:cxn modelId="{4DCEA228-8E6E-A04F-89D2-6D28B0694266}" type="presParOf" srcId="{5ACE8165-78CB-BA40-9179-F6DD7AF6A84D}" destId="{7547CBAD-1AAF-8346-8D10-3D6BF6A3B095}" srcOrd="2" destOrd="0" presId="urn:microsoft.com/office/officeart/2008/layout/HalfCircleOrganizationChart"/>
    <dgm:cxn modelId="{2B9EE224-C98B-304E-9FD5-153F3B03988F}" type="presParOf" srcId="{890EAB42-B420-6246-9092-DA4B7E7C7B4D}" destId="{A4F38583-A553-8549-B080-E3E54A6CEDAB}" srcOrd="10" destOrd="0" presId="urn:microsoft.com/office/officeart/2008/layout/HalfCircleOrganizationChart"/>
    <dgm:cxn modelId="{CEB5923D-0FF4-894A-9956-BA150D840E89}" type="presParOf" srcId="{890EAB42-B420-6246-9092-DA4B7E7C7B4D}" destId="{B186AE89-6F68-9D4C-81C4-CFF17F3D8CC2}" srcOrd="11" destOrd="0" presId="urn:microsoft.com/office/officeart/2008/layout/HalfCircleOrganizationChart"/>
    <dgm:cxn modelId="{0032F362-5BE1-0C4C-BFEB-FBFD5FB9D72C}" type="presParOf" srcId="{B186AE89-6F68-9D4C-81C4-CFF17F3D8CC2}" destId="{DDFDDB97-A7CE-464F-839C-B8B4107A3699}" srcOrd="0" destOrd="0" presId="urn:microsoft.com/office/officeart/2008/layout/HalfCircleOrganizationChart"/>
    <dgm:cxn modelId="{1174A572-B4BC-964F-A7DC-5BB553773BB8}" type="presParOf" srcId="{DDFDDB97-A7CE-464F-839C-B8B4107A3699}" destId="{603686B1-AA9B-6548-9AB6-F1177550749A}" srcOrd="0" destOrd="0" presId="urn:microsoft.com/office/officeart/2008/layout/HalfCircleOrganizationChart"/>
    <dgm:cxn modelId="{766FBEC7-01CA-0C4B-8C7F-0AC0E03DC59A}" type="presParOf" srcId="{DDFDDB97-A7CE-464F-839C-B8B4107A3699}" destId="{AAAE6C2B-6D2A-934A-8E3D-BA40D19D79BE}" srcOrd="1" destOrd="0" presId="urn:microsoft.com/office/officeart/2008/layout/HalfCircleOrganizationChart"/>
    <dgm:cxn modelId="{DCDE4125-AD5E-AE4D-B2F6-1BD98C8A1331}" type="presParOf" srcId="{DDFDDB97-A7CE-464F-839C-B8B4107A3699}" destId="{A58E9885-4628-6D49-8EB9-59B1FB7B1D18}" srcOrd="2" destOrd="0" presId="urn:microsoft.com/office/officeart/2008/layout/HalfCircleOrganizationChart"/>
    <dgm:cxn modelId="{8E2065E7-3120-DD41-857B-8618B4921081}" type="presParOf" srcId="{DDFDDB97-A7CE-464F-839C-B8B4107A3699}" destId="{A0FE39F1-755A-EF4D-ACF8-80AD0DF43797}" srcOrd="3" destOrd="0" presId="urn:microsoft.com/office/officeart/2008/layout/HalfCircleOrganizationChart"/>
    <dgm:cxn modelId="{412410D4-57D9-8647-A11D-A706221D9EC2}" type="presParOf" srcId="{B186AE89-6F68-9D4C-81C4-CFF17F3D8CC2}" destId="{A709191F-9E0D-9B45-BA7E-59726E980DF1}" srcOrd="1" destOrd="0" presId="urn:microsoft.com/office/officeart/2008/layout/HalfCircleOrganizationChart"/>
    <dgm:cxn modelId="{10863609-1D89-9549-810E-7EF1108FDB5B}" type="presParOf" srcId="{B186AE89-6F68-9D4C-81C4-CFF17F3D8CC2}" destId="{10AC7FF4-8A20-2F44-8DA8-63DFFDFC8324}" srcOrd="2" destOrd="0" presId="urn:microsoft.com/office/officeart/2008/layout/HalfCircleOrganizationChart"/>
    <dgm:cxn modelId="{CAD7C8CC-CD77-414B-B527-33302088E82F}" type="presParOf" srcId="{890EAB42-B420-6246-9092-DA4B7E7C7B4D}" destId="{42A35EC7-5305-DD47-AF8F-B443F2EC2FE8}" srcOrd="12" destOrd="0" presId="urn:microsoft.com/office/officeart/2008/layout/HalfCircleOrganizationChart"/>
    <dgm:cxn modelId="{0EE34B87-5C84-624E-AAD4-C323F0B00B54}" type="presParOf" srcId="{890EAB42-B420-6246-9092-DA4B7E7C7B4D}" destId="{FB758738-CDF3-694A-8FB8-C97AD0BC8014}" srcOrd="13" destOrd="0" presId="urn:microsoft.com/office/officeart/2008/layout/HalfCircleOrganizationChart"/>
    <dgm:cxn modelId="{DD75AB13-D14A-5244-84C1-47BDAA91200E}" type="presParOf" srcId="{FB758738-CDF3-694A-8FB8-C97AD0BC8014}" destId="{409B741E-E429-EE46-8C75-F4C4CC30B86D}" srcOrd="0" destOrd="0" presId="urn:microsoft.com/office/officeart/2008/layout/HalfCircleOrganizationChart"/>
    <dgm:cxn modelId="{55C92D4A-A1AA-7B44-A8BC-5684D48ED2F8}" type="presParOf" srcId="{409B741E-E429-EE46-8C75-F4C4CC30B86D}" destId="{8B2FE285-31FD-124A-9606-3564E30C98F8}" srcOrd="0" destOrd="0" presId="urn:microsoft.com/office/officeart/2008/layout/HalfCircleOrganizationChart"/>
    <dgm:cxn modelId="{0683B948-7D82-1E4C-8280-50F9930E485E}" type="presParOf" srcId="{409B741E-E429-EE46-8C75-F4C4CC30B86D}" destId="{65EE22EA-0BBF-434A-ACC0-353A7BF1A405}" srcOrd="1" destOrd="0" presId="urn:microsoft.com/office/officeart/2008/layout/HalfCircleOrganizationChart"/>
    <dgm:cxn modelId="{E3B4EAF0-D6F4-AA49-A3A2-93775EB3AE27}" type="presParOf" srcId="{409B741E-E429-EE46-8C75-F4C4CC30B86D}" destId="{9C62D48A-57CB-B246-B17A-14A3A4F34A28}" srcOrd="2" destOrd="0" presId="urn:microsoft.com/office/officeart/2008/layout/HalfCircleOrganizationChart"/>
    <dgm:cxn modelId="{6A4BB73C-44C9-384E-B338-4A3FF2259357}" type="presParOf" srcId="{409B741E-E429-EE46-8C75-F4C4CC30B86D}" destId="{6254DE8A-1027-4444-8954-15B3D363A4F1}" srcOrd="3" destOrd="0" presId="urn:microsoft.com/office/officeart/2008/layout/HalfCircleOrganizationChart"/>
    <dgm:cxn modelId="{BB8BE94F-D61E-6E4A-AEFE-94734CF4AD6A}" type="presParOf" srcId="{FB758738-CDF3-694A-8FB8-C97AD0BC8014}" destId="{E1B25458-6923-9E49-9FFF-380952788CE6}" srcOrd="1" destOrd="0" presId="urn:microsoft.com/office/officeart/2008/layout/HalfCircleOrganizationChart"/>
    <dgm:cxn modelId="{E6677AD8-C585-0B42-ACF2-2A91F3797001}" type="presParOf" srcId="{FB758738-CDF3-694A-8FB8-C97AD0BC8014}" destId="{90BDA5A6-D08C-BF48-BB9F-00E54D0CBBC4}" srcOrd="2" destOrd="0" presId="urn:microsoft.com/office/officeart/2008/layout/HalfCircleOrganizationChart"/>
    <dgm:cxn modelId="{5D331DFB-050E-E343-A057-425D5FA00D12}" type="presParOf" srcId="{890EAB42-B420-6246-9092-DA4B7E7C7B4D}" destId="{4AC74C4E-D3E6-7F43-80B6-D406F4C51E48}" srcOrd="14" destOrd="0" presId="urn:microsoft.com/office/officeart/2008/layout/HalfCircleOrganizationChart"/>
    <dgm:cxn modelId="{4ECE91E4-15A7-C744-83DA-5D5A8BFBB40E}" type="presParOf" srcId="{890EAB42-B420-6246-9092-DA4B7E7C7B4D}" destId="{B39D576D-8393-B34E-8DBE-5132480A133E}" srcOrd="15" destOrd="0" presId="urn:microsoft.com/office/officeart/2008/layout/HalfCircleOrganizationChart"/>
    <dgm:cxn modelId="{67B832DA-3988-4945-9152-68DE969543A3}" type="presParOf" srcId="{B39D576D-8393-B34E-8DBE-5132480A133E}" destId="{6416F4B5-AEF9-3C4B-8736-407952FAAC64}" srcOrd="0" destOrd="0" presId="urn:microsoft.com/office/officeart/2008/layout/HalfCircleOrganizationChart"/>
    <dgm:cxn modelId="{A35C9C59-9F9F-A14F-9106-116D32D02C4A}" type="presParOf" srcId="{6416F4B5-AEF9-3C4B-8736-407952FAAC64}" destId="{F1666CEA-2B16-2049-BCA0-C6AD3D6E53B1}" srcOrd="0" destOrd="0" presId="urn:microsoft.com/office/officeart/2008/layout/HalfCircleOrganizationChart"/>
    <dgm:cxn modelId="{24FEA7F0-3CF5-834B-89CC-38FCA92207CC}" type="presParOf" srcId="{6416F4B5-AEF9-3C4B-8736-407952FAAC64}" destId="{37A49C6C-5036-7040-AD45-C2574E20D249}" srcOrd="1" destOrd="0" presId="urn:microsoft.com/office/officeart/2008/layout/HalfCircleOrganizationChart"/>
    <dgm:cxn modelId="{FF3BFF4F-4C33-274A-B6FB-FD0D6A369717}" type="presParOf" srcId="{6416F4B5-AEF9-3C4B-8736-407952FAAC64}" destId="{CD10C693-7FF1-5941-A37A-960EBE6B8B37}" srcOrd="2" destOrd="0" presId="urn:microsoft.com/office/officeart/2008/layout/HalfCircleOrganizationChart"/>
    <dgm:cxn modelId="{32955BC6-32E5-2044-9A3E-E5574A6FAD7C}" type="presParOf" srcId="{6416F4B5-AEF9-3C4B-8736-407952FAAC64}" destId="{F83F085B-6571-E240-AC8B-88BDEFD8D922}" srcOrd="3" destOrd="0" presId="urn:microsoft.com/office/officeart/2008/layout/HalfCircleOrganizationChart"/>
    <dgm:cxn modelId="{C8108E2D-3BC3-A74B-835C-ECDF6A824E7D}" type="presParOf" srcId="{B39D576D-8393-B34E-8DBE-5132480A133E}" destId="{E7FF3309-875E-C146-9E20-B2692FAEE5D0}" srcOrd="1" destOrd="0" presId="urn:microsoft.com/office/officeart/2008/layout/HalfCircleOrganizationChart"/>
    <dgm:cxn modelId="{C271BCB8-3C95-504E-8CA5-3852E4AD5251}" type="presParOf" srcId="{B39D576D-8393-B34E-8DBE-5132480A133E}" destId="{8348BDC7-A0DE-FF48-96D3-88B523F01614}" srcOrd="2" destOrd="0" presId="urn:microsoft.com/office/officeart/2008/layout/HalfCircleOrganizationChart"/>
    <dgm:cxn modelId="{BFCE0684-CB12-9344-A53E-217C2EF98565}" type="presParOf" srcId="{890EAB42-B420-6246-9092-DA4B7E7C7B4D}" destId="{FC5F1EAC-324F-AF49-91EA-64181D6F3589}" srcOrd="16" destOrd="0" presId="urn:microsoft.com/office/officeart/2008/layout/HalfCircleOrganizationChart"/>
    <dgm:cxn modelId="{446C1D8E-52EF-F045-9411-28CD1AA87852}" type="presParOf" srcId="{890EAB42-B420-6246-9092-DA4B7E7C7B4D}" destId="{7525AF4A-1234-E648-A335-0D46E82E5921}" srcOrd="17" destOrd="0" presId="urn:microsoft.com/office/officeart/2008/layout/HalfCircleOrganizationChart"/>
    <dgm:cxn modelId="{1FD4134B-8EAB-354C-81D9-527217A142E5}" type="presParOf" srcId="{7525AF4A-1234-E648-A335-0D46E82E5921}" destId="{6A106FB4-6F0A-0548-86A8-736E6A8FBDED}" srcOrd="0" destOrd="0" presId="urn:microsoft.com/office/officeart/2008/layout/HalfCircleOrganizationChart"/>
    <dgm:cxn modelId="{525BF30A-FD82-9E4B-B805-CBF07AABE7A9}" type="presParOf" srcId="{6A106FB4-6F0A-0548-86A8-736E6A8FBDED}" destId="{75BA088D-C904-234E-9A2A-44E1B935DC26}" srcOrd="0" destOrd="0" presId="urn:microsoft.com/office/officeart/2008/layout/HalfCircleOrganizationChart"/>
    <dgm:cxn modelId="{9990A679-33F3-3F4B-9243-6198BA78F470}" type="presParOf" srcId="{6A106FB4-6F0A-0548-86A8-736E6A8FBDED}" destId="{5B1F7110-7AE5-B942-B52A-E1960EDC892D}" srcOrd="1" destOrd="0" presId="urn:microsoft.com/office/officeart/2008/layout/HalfCircleOrganizationChart"/>
    <dgm:cxn modelId="{E586C54E-B23C-5A48-A93C-B63AD18A41EF}" type="presParOf" srcId="{6A106FB4-6F0A-0548-86A8-736E6A8FBDED}" destId="{C8F02857-FE16-E341-83BB-6507718A8BE5}" srcOrd="2" destOrd="0" presId="urn:microsoft.com/office/officeart/2008/layout/HalfCircleOrganizationChart"/>
    <dgm:cxn modelId="{D0C12055-06F7-EF4C-9F9F-FEEC2E475722}" type="presParOf" srcId="{6A106FB4-6F0A-0548-86A8-736E6A8FBDED}" destId="{1A4371B8-AF41-854B-B682-434DF5C7A3D5}" srcOrd="3" destOrd="0" presId="urn:microsoft.com/office/officeart/2008/layout/HalfCircleOrganizationChart"/>
    <dgm:cxn modelId="{952BD7FD-1BCE-1146-A666-A931943000F6}" type="presParOf" srcId="{7525AF4A-1234-E648-A335-0D46E82E5921}" destId="{CAFC2CD0-ED8E-9541-9721-EB35D4CD9812}" srcOrd="1" destOrd="0" presId="urn:microsoft.com/office/officeart/2008/layout/HalfCircleOrganizationChart"/>
    <dgm:cxn modelId="{980D8EB1-A015-F347-80A6-38796A2CBA51}" type="presParOf" srcId="{7525AF4A-1234-E648-A335-0D46E82E5921}" destId="{8EAF4393-7F61-4D46-9F85-5F9F4341FD1C}" srcOrd="2" destOrd="0" presId="urn:microsoft.com/office/officeart/2008/layout/HalfCircleOrganizationChart"/>
    <dgm:cxn modelId="{ADBB2165-88CD-2945-897D-31C242943748}" type="presParOf" srcId="{890EAB42-B420-6246-9092-DA4B7E7C7B4D}" destId="{B829C145-8F92-5640-B547-18421D9F89F8}" srcOrd="18" destOrd="0" presId="urn:microsoft.com/office/officeart/2008/layout/HalfCircleOrganizationChart"/>
    <dgm:cxn modelId="{2C14F69F-B825-5A42-8821-A9B570F83BB1}" type="presParOf" srcId="{890EAB42-B420-6246-9092-DA4B7E7C7B4D}" destId="{7670DE96-B0AE-234E-A9E2-BBCA05F134DF}" srcOrd="19" destOrd="0" presId="urn:microsoft.com/office/officeart/2008/layout/HalfCircleOrganizationChart"/>
    <dgm:cxn modelId="{70DA823C-96D3-D441-9601-5A37977B4C28}" type="presParOf" srcId="{7670DE96-B0AE-234E-A9E2-BBCA05F134DF}" destId="{6BF3F09C-5238-7248-A52B-730DA1411BB9}" srcOrd="0" destOrd="0" presId="urn:microsoft.com/office/officeart/2008/layout/HalfCircleOrganizationChart"/>
    <dgm:cxn modelId="{EC9E5081-97E6-D640-81D3-376A68B8C5E6}" type="presParOf" srcId="{6BF3F09C-5238-7248-A52B-730DA1411BB9}" destId="{E7A76DD6-BD4D-9641-813D-88BB26280B02}" srcOrd="0" destOrd="0" presId="urn:microsoft.com/office/officeart/2008/layout/HalfCircleOrganizationChart"/>
    <dgm:cxn modelId="{1A881A9E-EB08-4E4A-B8E1-587E4D2CDEBD}" type="presParOf" srcId="{6BF3F09C-5238-7248-A52B-730DA1411BB9}" destId="{C8EB360D-A987-104D-B43D-ED06CE223EF4}" srcOrd="1" destOrd="0" presId="urn:microsoft.com/office/officeart/2008/layout/HalfCircleOrganizationChart"/>
    <dgm:cxn modelId="{50CA5825-050A-9946-A6B9-E626B2A5C8C2}" type="presParOf" srcId="{6BF3F09C-5238-7248-A52B-730DA1411BB9}" destId="{645900D3-0B64-DD47-85A0-B5BEAC2B5E9A}" srcOrd="2" destOrd="0" presId="urn:microsoft.com/office/officeart/2008/layout/HalfCircleOrganizationChart"/>
    <dgm:cxn modelId="{355489CD-BA5B-A741-99BC-CB93C0F86E85}" type="presParOf" srcId="{6BF3F09C-5238-7248-A52B-730DA1411BB9}" destId="{B229C545-1C3A-8B43-A6C3-D6A1D3A1CD9E}" srcOrd="3" destOrd="0" presId="urn:microsoft.com/office/officeart/2008/layout/HalfCircleOrganizationChart"/>
    <dgm:cxn modelId="{B534DF62-8EC9-2F40-BEC9-87E4023B7E0C}" type="presParOf" srcId="{7670DE96-B0AE-234E-A9E2-BBCA05F134DF}" destId="{459D8379-8FE8-CC42-AF6E-6F8B542B8E3C}" srcOrd="1" destOrd="0" presId="urn:microsoft.com/office/officeart/2008/layout/HalfCircleOrganizationChart"/>
    <dgm:cxn modelId="{D2E1CFD5-EA4B-154A-89C5-9743067C5E23}" type="presParOf" srcId="{7670DE96-B0AE-234E-A9E2-BBCA05F134DF}" destId="{7C5A7DFB-6FA7-E74B-BACC-F44ADE69F42C}" srcOrd="2" destOrd="0" presId="urn:microsoft.com/office/officeart/2008/layout/HalfCircleOrganizationChart"/>
    <dgm:cxn modelId="{48215595-EF33-1147-A791-E16CD135A57A}" type="presParOf" srcId="{DE94DFB6-84D8-6F45-B7DB-F0E883CC0E6D}" destId="{5C2111F7-B2DE-6344-ADBE-B0C920C47CFC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9C145-8F92-5640-B547-18421D9F89F8}">
      <dsp:nvSpPr>
        <dsp:cNvPr id="0" name=""/>
        <dsp:cNvSpPr/>
      </dsp:nvSpPr>
      <dsp:spPr>
        <a:xfrm>
          <a:off x="22860000" y="2699215"/>
          <a:ext cx="20930315" cy="807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614"/>
              </a:lnTo>
              <a:lnTo>
                <a:pt x="20930315" y="403614"/>
              </a:lnTo>
              <a:lnTo>
                <a:pt x="20930315" y="80722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5F1EAC-324F-AF49-91EA-64181D6F3589}">
      <dsp:nvSpPr>
        <dsp:cNvPr id="0" name=""/>
        <dsp:cNvSpPr/>
      </dsp:nvSpPr>
      <dsp:spPr>
        <a:xfrm>
          <a:off x="22860000" y="2699215"/>
          <a:ext cx="16279134" cy="807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614"/>
              </a:lnTo>
              <a:lnTo>
                <a:pt x="16279134" y="403614"/>
              </a:lnTo>
              <a:lnTo>
                <a:pt x="16279134" y="80722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C74C4E-D3E6-7F43-80B6-D406F4C51E48}">
      <dsp:nvSpPr>
        <dsp:cNvPr id="0" name=""/>
        <dsp:cNvSpPr/>
      </dsp:nvSpPr>
      <dsp:spPr>
        <a:xfrm>
          <a:off x="22860000" y="2699215"/>
          <a:ext cx="11627953" cy="807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614"/>
              </a:lnTo>
              <a:lnTo>
                <a:pt x="11627953" y="403614"/>
              </a:lnTo>
              <a:lnTo>
                <a:pt x="11627953" y="80722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A35EC7-5305-DD47-AF8F-B443F2EC2FE8}">
      <dsp:nvSpPr>
        <dsp:cNvPr id="0" name=""/>
        <dsp:cNvSpPr/>
      </dsp:nvSpPr>
      <dsp:spPr>
        <a:xfrm>
          <a:off x="22860000" y="2699215"/>
          <a:ext cx="6976771" cy="807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614"/>
              </a:lnTo>
              <a:lnTo>
                <a:pt x="6976771" y="403614"/>
              </a:lnTo>
              <a:lnTo>
                <a:pt x="6976771" y="80722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38583-A553-8549-B080-E3E54A6CEDAB}">
      <dsp:nvSpPr>
        <dsp:cNvPr id="0" name=""/>
        <dsp:cNvSpPr/>
      </dsp:nvSpPr>
      <dsp:spPr>
        <a:xfrm>
          <a:off x="22860000" y="2699215"/>
          <a:ext cx="2325590" cy="807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614"/>
              </a:lnTo>
              <a:lnTo>
                <a:pt x="2325590" y="403614"/>
              </a:lnTo>
              <a:lnTo>
                <a:pt x="2325590" y="80722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A3B44-E4F3-DA42-AB5C-8223926839AB}">
      <dsp:nvSpPr>
        <dsp:cNvPr id="0" name=""/>
        <dsp:cNvSpPr/>
      </dsp:nvSpPr>
      <dsp:spPr>
        <a:xfrm>
          <a:off x="20534409" y="2699215"/>
          <a:ext cx="2325590" cy="807229"/>
        </a:xfrm>
        <a:custGeom>
          <a:avLst/>
          <a:gdLst/>
          <a:ahLst/>
          <a:cxnLst/>
          <a:rect l="0" t="0" r="0" b="0"/>
          <a:pathLst>
            <a:path>
              <a:moveTo>
                <a:pt x="2325590" y="0"/>
              </a:moveTo>
              <a:lnTo>
                <a:pt x="2325590" y="403614"/>
              </a:lnTo>
              <a:lnTo>
                <a:pt x="0" y="403614"/>
              </a:lnTo>
              <a:lnTo>
                <a:pt x="0" y="80722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8D6F22-24A1-BA4E-871E-CD7088CF6C92}">
      <dsp:nvSpPr>
        <dsp:cNvPr id="0" name=""/>
        <dsp:cNvSpPr/>
      </dsp:nvSpPr>
      <dsp:spPr>
        <a:xfrm>
          <a:off x="15883228" y="2699215"/>
          <a:ext cx="6976771" cy="807229"/>
        </a:xfrm>
        <a:custGeom>
          <a:avLst/>
          <a:gdLst/>
          <a:ahLst/>
          <a:cxnLst/>
          <a:rect l="0" t="0" r="0" b="0"/>
          <a:pathLst>
            <a:path>
              <a:moveTo>
                <a:pt x="6976771" y="0"/>
              </a:moveTo>
              <a:lnTo>
                <a:pt x="6976771" y="403614"/>
              </a:lnTo>
              <a:lnTo>
                <a:pt x="0" y="403614"/>
              </a:lnTo>
              <a:lnTo>
                <a:pt x="0" y="80722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A1C4AB-2A93-314A-8F7A-8E46A9127D00}">
      <dsp:nvSpPr>
        <dsp:cNvPr id="0" name=""/>
        <dsp:cNvSpPr/>
      </dsp:nvSpPr>
      <dsp:spPr>
        <a:xfrm>
          <a:off x="11232046" y="2699215"/>
          <a:ext cx="11627953" cy="807229"/>
        </a:xfrm>
        <a:custGeom>
          <a:avLst/>
          <a:gdLst/>
          <a:ahLst/>
          <a:cxnLst/>
          <a:rect l="0" t="0" r="0" b="0"/>
          <a:pathLst>
            <a:path>
              <a:moveTo>
                <a:pt x="11627953" y="0"/>
              </a:moveTo>
              <a:lnTo>
                <a:pt x="11627953" y="403614"/>
              </a:lnTo>
              <a:lnTo>
                <a:pt x="0" y="403614"/>
              </a:lnTo>
              <a:lnTo>
                <a:pt x="0" y="80722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756B9A-839A-3F4F-9F77-131B8AC4BF43}">
      <dsp:nvSpPr>
        <dsp:cNvPr id="0" name=""/>
        <dsp:cNvSpPr/>
      </dsp:nvSpPr>
      <dsp:spPr>
        <a:xfrm>
          <a:off x="6580865" y="2699215"/>
          <a:ext cx="16279134" cy="807229"/>
        </a:xfrm>
        <a:custGeom>
          <a:avLst/>
          <a:gdLst/>
          <a:ahLst/>
          <a:cxnLst/>
          <a:rect l="0" t="0" r="0" b="0"/>
          <a:pathLst>
            <a:path>
              <a:moveTo>
                <a:pt x="16279134" y="0"/>
              </a:moveTo>
              <a:lnTo>
                <a:pt x="16279134" y="403614"/>
              </a:lnTo>
              <a:lnTo>
                <a:pt x="0" y="403614"/>
              </a:lnTo>
              <a:lnTo>
                <a:pt x="0" y="80722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732895-8076-784E-9AA3-EDE35FB94E45}">
      <dsp:nvSpPr>
        <dsp:cNvPr id="0" name=""/>
        <dsp:cNvSpPr/>
      </dsp:nvSpPr>
      <dsp:spPr>
        <a:xfrm>
          <a:off x="1929684" y="2699215"/>
          <a:ext cx="20930315" cy="807229"/>
        </a:xfrm>
        <a:custGeom>
          <a:avLst/>
          <a:gdLst/>
          <a:ahLst/>
          <a:cxnLst/>
          <a:rect l="0" t="0" r="0" b="0"/>
          <a:pathLst>
            <a:path>
              <a:moveTo>
                <a:pt x="20930315" y="0"/>
              </a:moveTo>
              <a:lnTo>
                <a:pt x="20930315" y="403614"/>
              </a:lnTo>
              <a:lnTo>
                <a:pt x="0" y="403614"/>
              </a:lnTo>
              <a:lnTo>
                <a:pt x="0" y="80722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7F801-167D-A244-A47D-74CD5614C397}">
      <dsp:nvSpPr>
        <dsp:cNvPr id="0" name=""/>
        <dsp:cNvSpPr/>
      </dsp:nvSpPr>
      <dsp:spPr>
        <a:xfrm>
          <a:off x="13258799" y="57978"/>
          <a:ext cx="19202401" cy="2641236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6E4C0F-A311-884B-9F9D-B58DD736BAC6}">
      <dsp:nvSpPr>
        <dsp:cNvPr id="0" name=""/>
        <dsp:cNvSpPr/>
      </dsp:nvSpPr>
      <dsp:spPr>
        <a:xfrm>
          <a:off x="13258799" y="57978"/>
          <a:ext cx="19202401" cy="2641236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F845BE-EB05-1E4A-9AC8-E8C2CADA537E}">
      <dsp:nvSpPr>
        <dsp:cNvPr id="0" name=""/>
        <dsp:cNvSpPr/>
      </dsp:nvSpPr>
      <dsp:spPr>
        <a:xfrm>
          <a:off x="3657598" y="533401"/>
          <a:ext cx="38404803" cy="169039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025" tIns="73025" rIns="73025" bIns="73025" numCol="1" spcCol="1270" anchor="ctr" anchorCtr="0">
          <a:noAutofit/>
        </a:bodyPr>
        <a:lstStyle/>
        <a:p>
          <a:pPr lvl="0" algn="ctr" defTabSz="5111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0" kern="1200" dirty="0" smtClean="0">
              <a:solidFill>
                <a:srgbClr val="9B2EFF"/>
              </a:solidFill>
            </a:rPr>
            <a:t>Historical Celebration – </a:t>
          </a:r>
          <a:r>
            <a:rPr lang="en-US" sz="11500" kern="1200" dirty="0" smtClean="0"/>
            <a:t>1988 – 1997 </a:t>
          </a:r>
          <a:r>
            <a:rPr lang="en-US" sz="11500" kern="1200" dirty="0" smtClean="0">
              <a:solidFill>
                <a:srgbClr val="9B2EFF"/>
              </a:solidFill>
            </a:rPr>
            <a:t>– 60 </a:t>
          </a:r>
          <a:r>
            <a:rPr lang="en-US" sz="11500" kern="1200" dirty="0" err="1" smtClean="0">
              <a:solidFill>
                <a:srgbClr val="9B2EFF"/>
              </a:solidFill>
            </a:rPr>
            <a:t>yrs</a:t>
          </a:r>
          <a:r>
            <a:rPr lang="en-US" sz="11500" kern="1200" dirty="0" smtClean="0">
              <a:solidFill>
                <a:srgbClr val="9B2EFF"/>
              </a:solidFill>
            </a:rPr>
            <a:t> UV Astronomy </a:t>
          </a:r>
          <a:r>
            <a:rPr lang="en-US" sz="11500" kern="1200" dirty="0" smtClean="0"/>
            <a:t> </a:t>
          </a:r>
          <a:endParaRPr lang="en-US" sz="11500" kern="1200" dirty="0"/>
        </a:p>
      </dsp:txBody>
      <dsp:txXfrm>
        <a:off x="3657598" y="533401"/>
        <a:ext cx="38404803" cy="1690391"/>
      </dsp:txXfrm>
    </dsp:sp>
    <dsp:sp modelId="{2C3D6589-02E9-5C4D-B9C2-B3F53EF3C21B}">
      <dsp:nvSpPr>
        <dsp:cNvPr id="0" name=""/>
        <dsp:cNvSpPr/>
      </dsp:nvSpPr>
      <dsp:spPr>
        <a:xfrm>
          <a:off x="968696" y="3506445"/>
          <a:ext cx="1921975" cy="1921975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2B95B-D4DF-114A-B22B-E28161C6F9D0}">
      <dsp:nvSpPr>
        <dsp:cNvPr id="0" name=""/>
        <dsp:cNvSpPr/>
      </dsp:nvSpPr>
      <dsp:spPr>
        <a:xfrm>
          <a:off x="968696" y="3506445"/>
          <a:ext cx="1921975" cy="1921975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24E723-7AE1-084F-8625-17A4C4AD3C38}">
      <dsp:nvSpPr>
        <dsp:cNvPr id="0" name=""/>
        <dsp:cNvSpPr/>
      </dsp:nvSpPr>
      <dsp:spPr>
        <a:xfrm>
          <a:off x="7708" y="3852401"/>
          <a:ext cx="3843951" cy="123006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1988</a:t>
          </a:r>
          <a:endParaRPr lang="en-US" sz="6500" kern="1200" dirty="0"/>
        </a:p>
      </dsp:txBody>
      <dsp:txXfrm>
        <a:off x="7708" y="3852401"/>
        <a:ext cx="3843951" cy="1230064"/>
      </dsp:txXfrm>
    </dsp:sp>
    <dsp:sp modelId="{9FB31486-FE42-AC4C-B251-B5ACA28FDFEC}">
      <dsp:nvSpPr>
        <dsp:cNvPr id="0" name=""/>
        <dsp:cNvSpPr/>
      </dsp:nvSpPr>
      <dsp:spPr>
        <a:xfrm>
          <a:off x="5619877" y="3506445"/>
          <a:ext cx="1921975" cy="1921975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856BCE-161A-7048-A110-BABA385CFB16}">
      <dsp:nvSpPr>
        <dsp:cNvPr id="0" name=""/>
        <dsp:cNvSpPr/>
      </dsp:nvSpPr>
      <dsp:spPr>
        <a:xfrm>
          <a:off x="5619877" y="3506445"/>
          <a:ext cx="1921975" cy="1921975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FC5524-873A-D540-9B34-A6CA707CC2DD}">
      <dsp:nvSpPr>
        <dsp:cNvPr id="0" name=""/>
        <dsp:cNvSpPr/>
      </dsp:nvSpPr>
      <dsp:spPr>
        <a:xfrm>
          <a:off x="4658890" y="3852401"/>
          <a:ext cx="3843951" cy="123006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1989</a:t>
          </a:r>
          <a:endParaRPr lang="en-US" sz="6500" kern="1200" dirty="0"/>
        </a:p>
      </dsp:txBody>
      <dsp:txXfrm>
        <a:off x="4658890" y="3852401"/>
        <a:ext cx="3843951" cy="1230064"/>
      </dsp:txXfrm>
    </dsp:sp>
    <dsp:sp modelId="{CC17DBAE-3F49-8244-84D0-1D57B0AB8CA8}">
      <dsp:nvSpPr>
        <dsp:cNvPr id="0" name=""/>
        <dsp:cNvSpPr/>
      </dsp:nvSpPr>
      <dsp:spPr>
        <a:xfrm>
          <a:off x="10271059" y="3506445"/>
          <a:ext cx="1921975" cy="1921975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CF71A0-376B-314F-B1FE-AE175B67155E}">
      <dsp:nvSpPr>
        <dsp:cNvPr id="0" name=""/>
        <dsp:cNvSpPr/>
      </dsp:nvSpPr>
      <dsp:spPr>
        <a:xfrm>
          <a:off x="10271059" y="3506445"/>
          <a:ext cx="1921975" cy="1921975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892C8-8205-7E48-A069-DE79A54DB8A5}">
      <dsp:nvSpPr>
        <dsp:cNvPr id="0" name=""/>
        <dsp:cNvSpPr/>
      </dsp:nvSpPr>
      <dsp:spPr>
        <a:xfrm>
          <a:off x="9310071" y="3852401"/>
          <a:ext cx="3843951" cy="123006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1990</a:t>
          </a:r>
          <a:endParaRPr lang="en-US" sz="6500" kern="1200" dirty="0"/>
        </a:p>
      </dsp:txBody>
      <dsp:txXfrm>
        <a:off x="9310071" y="3852401"/>
        <a:ext cx="3843951" cy="1230064"/>
      </dsp:txXfrm>
    </dsp:sp>
    <dsp:sp modelId="{DEE9D3C8-FA77-2442-8F79-7278B6D08F7C}">
      <dsp:nvSpPr>
        <dsp:cNvPr id="0" name=""/>
        <dsp:cNvSpPr/>
      </dsp:nvSpPr>
      <dsp:spPr>
        <a:xfrm>
          <a:off x="14922240" y="3506445"/>
          <a:ext cx="1921975" cy="1921975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DAD4F6-3677-6247-8E51-F5AC49AE1F1B}">
      <dsp:nvSpPr>
        <dsp:cNvPr id="0" name=""/>
        <dsp:cNvSpPr/>
      </dsp:nvSpPr>
      <dsp:spPr>
        <a:xfrm>
          <a:off x="14922240" y="3506445"/>
          <a:ext cx="1921975" cy="1921975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E53B7A-410A-704A-9942-53B6512CFADA}">
      <dsp:nvSpPr>
        <dsp:cNvPr id="0" name=""/>
        <dsp:cNvSpPr/>
      </dsp:nvSpPr>
      <dsp:spPr>
        <a:xfrm>
          <a:off x="13961252" y="3852401"/>
          <a:ext cx="3843951" cy="123006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1991</a:t>
          </a:r>
          <a:endParaRPr lang="en-US" sz="6500" kern="1200" dirty="0"/>
        </a:p>
      </dsp:txBody>
      <dsp:txXfrm>
        <a:off x="13961252" y="3852401"/>
        <a:ext cx="3843951" cy="1230064"/>
      </dsp:txXfrm>
    </dsp:sp>
    <dsp:sp modelId="{A540DA81-0E66-E14C-A3F2-EEC0ED1380E6}">
      <dsp:nvSpPr>
        <dsp:cNvPr id="0" name=""/>
        <dsp:cNvSpPr/>
      </dsp:nvSpPr>
      <dsp:spPr>
        <a:xfrm>
          <a:off x="19573421" y="3506445"/>
          <a:ext cx="1921975" cy="1921975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4CAB16-3F6B-6E4B-9AEB-B9A0A94C4435}">
      <dsp:nvSpPr>
        <dsp:cNvPr id="0" name=""/>
        <dsp:cNvSpPr/>
      </dsp:nvSpPr>
      <dsp:spPr>
        <a:xfrm>
          <a:off x="19573421" y="3506445"/>
          <a:ext cx="1921975" cy="1921975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5D4DAA-C09B-E14E-B916-89ABCC324447}">
      <dsp:nvSpPr>
        <dsp:cNvPr id="0" name=""/>
        <dsp:cNvSpPr/>
      </dsp:nvSpPr>
      <dsp:spPr>
        <a:xfrm>
          <a:off x="18612433" y="3852401"/>
          <a:ext cx="3843951" cy="123006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1992</a:t>
          </a:r>
          <a:endParaRPr lang="en-US" sz="6500" kern="1200" dirty="0"/>
        </a:p>
      </dsp:txBody>
      <dsp:txXfrm>
        <a:off x="18612433" y="3852401"/>
        <a:ext cx="3843951" cy="1230064"/>
      </dsp:txXfrm>
    </dsp:sp>
    <dsp:sp modelId="{AAAE6C2B-6D2A-934A-8E3D-BA40D19D79BE}">
      <dsp:nvSpPr>
        <dsp:cNvPr id="0" name=""/>
        <dsp:cNvSpPr/>
      </dsp:nvSpPr>
      <dsp:spPr>
        <a:xfrm>
          <a:off x="24224602" y="3506445"/>
          <a:ext cx="1921975" cy="1921975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8E9885-4628-6D49-8EB9-59B1FB7B1D18}">
      <dsp:nvSpPr>
        <dsp:cNvPr id="0" name=""/>
        <dsp:cNvSpPr/>
      </dsp:nvSpPr>
      <dsp:spPr>
        <a:xfrm>
          <a:off x="24224602" y="3506445"/>
          <a:ext cx="1921975" cy="1921975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3686B1-AA9B-6548-9AB6-F1177550749A}">
      <dsp:nvSpPr>
        <dsp:cNvPr id="0" name=""/>
        <dsp:cNvSpPr/>
      </dsp:nvSpPr>
      <dsp:spPr>
        <a:xfrm>
          <a:off x="23263614" y="3852401"/>
          <a:ext cx="3843951" cy="123006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1993</a:t>
          </a:r>
          <a:endParaRPr lang="en-US" sz="6500" kern="1200" dirty="0"/>
        </a:p>
      </dsp:txBody>
      <dsp:txXfrm>
        <a:off x="23263614" y="3852401"/>
        <a:ext cx="3843951" cy="1230064"/>
      </dsp:txXfrm>
    </dsp:sp>
    <dsp:sp modelId="{65EE22EA-0BBF-434A-ACC0-353A7BF1A405}">
      <dsp:nvSpPr>
        <dsp:cNvPr id="0" name=""/>
        <dsp:cNvSpPr/>
      </dsp:nvSpPr>
      <dsp:spPr>
        <a:xfrm>
          <a:off x="28875783" y="3506445"/>
          <a:ext cx="1921975" cy="1921975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62D48A-57CB-B246-B17A-14A3A4F34A28}">
      <dsp:nvSpPr>
        <dsp:cNvPr id="0" name=""/>
        <dsp:cNvSpPr/>
      </dsp:nvSpPr>
      <dsp:spPr>
        <a:xfrm>
          <a:off x="28875783" y="3506445"/>
          <a:ext cx="1921975" cy="1921975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2FE285-31FD-124A-9606-3564E30C98F8}">
      <dsp:nvSpPr>
        <dsp:cNvPr id="0" name=""/>
        <dsp:cNvSpPr/>
      </dsp:nvSpPr>
      <dsp:spPr>
        <a:xfrm>
          <a:off x="27914796" y="3852401"/>
          <a:ext cx="3843951" cy="123006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1994</a:t>
          </a:r>
          <a:endParaRPr lang="en-US" sz="6500" kern="1200" dirty="0"/>
        </a:p>
      </dsp:txBody>
      <dsp:txXfrm>
        <a:off x="27914796" y="3852401"/>
        <a:ext cx="3843951" cy="1230064"/>
      </dsp:txXfrm>
    </dsp:sp>
    <dsp:sp modelId="{37A49C6C-5036-7040-AD45-C2574E20D249}">
      <dsp:nvSpPr>
        <dsp:cNvPr id="0" name=""/>
        <dsp:cNvSpPr/>
      </dsp:nvSpPr>
      <dsp:spPr>
        <a:xfrm>
          <a:off x="33526965" y="3506445"/>
          <a:ext cx="1921975" cy="1921975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10C693-7FF1-5941-A37A-960EBE6B8B37}">
      <dsp:nvSpPr>
        <dsp:cNvPr id="0" name=""/>
        <dsp:cNvSpPr/>
      </dsp:nvSpPr>
      <dsp:spPr>
        <a:xfrm>
          <a:off x="33526965" y="3506445"/>
          <a:ext cx="1921975" cy="1921975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666CEA-2B16-2049-BCA0-C6AD3D6E53B1}">
      <dsp:nvSpPr>
        <dsp:cNvPr id="0" name=""/>
        <dsp:cNvSpPr/>
      </dsp:nvSpPr>
      <dsp:spPr>
        <a:xfrm>
          <a:off x="32565977" y="3852401"/>
          <a:ext cx="3843951" cy="123006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1995</a:t>
          </a:r>
          <a:endParaRPr lang="en-US" sz="6500" kern="1200" dirty="0"/>
        </a:p>
      </dsp:txBody>
      <dsp:txXfrm>
        <a:off x="32565977" y="3852401"/>
        <a:ext cx="3843951" cy="1230064"/>
      </dsp:txXfrm>
    </dsp:sp>
    <dsp:sp modelId="{5B1F7110-7AE5-B942-B52A-E1960EDC892D}">
      <dsp:nvSpPr>
        <dsp:cNvPr id="0" name=""/>
        <dsp:cNvSpPr/>
      </dsp:nvSpPr>
      <dsp:spPr>
        <a:xfrm>
          <a:off x="38178146" y="3506445"/>
          <a:ext cx="1921975" cy="1921975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F02857-FE16-E341-83BB-6507718A8BE5}">
      <dsp:nvSpPr>
        <dsp:cNvPr id="0" name=""/>
        <dsp:cNvSpPr/>
      </dsp:nvSpPr>
      <dsp:spPr>
        <a:xfrm>
          <a:off x="38178146" y="3506445"/>
          <a:ext cx="1921975" cy="1921975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BA088D-C904-234E-9A2A-44E1B935DC26}">
      <dsp:nvSpPr>
        <dsp:cNvPr id="0" name=""/>
        <dsp:cNvSpPr/>
      </dsp:nvSpPr>
      <dsp:spPr>
        <a:xfrm>
          <a:off x="37217158" y="3852401"/>
          <a:ext cx="3843951" cy="123006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1996</a:t>
          </a:r>
          <a:endParaRPr lang="en-US" sz="6500" kern="1200" dirty="0"/>
        </a:p>
      </dsp:txBody>
      <dsp:txXfrm>
        <a:off x="37217158" y="3852401"/>
        <a:ext cx="3843951" cy="1230064"/>
      </dsp:txXfrm>
    </dsp:sp>
    <dsp:sp modelId="{C8EB360D-A987-104D-B43D-ED06CE223EF4}">
      <dsp:nvSpPr>
        <dsp:cNvPr id="0" name=""/>
        <dsp:cNvSpPr/>
      </dsp:nvSpPr>
      <dsp:spPr>
        <a:xfrm>
          <a:off x="42829327" y="3506445"/>
          <a:ext cx="1921975" cy="1921975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5900D3-0B64-DD47-85A0-B5BEAC2B5E9A}">
      <dsp:nvSpPr>
        <dsp:cNvPr id="0" name=""/>
        <dsp:cNvSpPr/>
      </dsp:nvSpPr>
      <dsp:spPr>
        <a:xfrm>
          <a:off x="42829327" y="3506445"/>
          <a:ext cx="1921975" cy="1921975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76DD6-BD4D-9641-813D-88BB26280B02}">
      <dsp:nvSpPr>
        <dsp:cNvPr id="0" name=""/>
        <dsp:cNvSpPr/>
      </dsp:nvSpPr>
      <dsp:spPr>
        <a:xfrm>
          <a:off x="41868339" y="3852401"/>
          <a:ext cx="3843951" cy="123006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1997</a:t>
          </a:r>
          <a:endParaRPr lang="en-US" sz="6500" kern="1200" dirty="0"/>
        </a:p>
      </dsp:txBody>
      <dsp:txXfrm>
        <a:off x="41868339" y="3852401"/>
        <a:ext cx="3843951" cy="1230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A3D68-5203-5045-A03D-4FC342AC9FD8}" type="datetimeFigureOut">
              <a:rPr lang="en-US" smtClean="0"/>
              <a:t>4/24/17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E9F5D-9AB9-5349-9E35-558DFA119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35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E9F5D-9AB9-5349-9E35-558DFA1197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44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11930383"/>
            <a:ext cx="43525440" cy="8232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0" y="21762720"/>
            <a:ext cx="35844480" cy="9814560"/>
          </a:xfrm>
        </p:spPr>
        <p:txBody>
          <a:bodyPr/>
          <a:lstStyle>
            <a:lvl1pPr marL="0" indent="0" algn="ctr">
              <a:buNone/>
              <a:defRPr/>
            </a:lvl1pPr>
            <a:lvl2pPr marL="2560320" indent="0" algn="ctr">
              <a:buNone/>
              <a:defRPr/>
            </a:lvl2pPr>
            <a:lvl3pPr marL="5120640" indent="0" algn="ctr">
              <a:buNone/>
              <a:defRPr/>
            </a:lvl3pPr>
            <a:lvl4pPr marL="7680960" indent="0" algn="ctr">
              <a:buNone/>
              <a:defRPr/>
            </a:lvl4pPr>
            <a:lvl5pPr marL="10241280" indent="0" algn="ctr">
              <a:buNone/>
              <a:defRPr/>
            </a:lvl5pPr>
            <a:lvl6pPr marL="12801600" indent="0" algn="ctr">
              <a:buNone/>
              <a:defRPr/>
            </a:lvl6pPr>
            <a:lvl7pPr marL="15361920" indent="0" algn="ctr">
              <a:buNone/>
              <a:defRPr/>
            </a:lvl7pPr>
            <a:lvl8pPr marL="17922240" indent="0" algn="ctr">
              <a:buNone/>
              <a:defRPr/>
            </a:lvl8pPr>
            <a:lvl9pPr marL="2048256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04C91-8D06-C54A-891A-345140DF2CD0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9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C9851-8B64-B24D-A30E-F1E9F54EC8A6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497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484560" y="3413760"/>
            <a:ext cx="10881360" cy="307238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0480" y="3413760"/>
            <a:ext cx="31790640" cy="307238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AD5DC-1A99-1E42-B2CD-B9AD7F84C225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309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74FCB-DA84-B14D-8BC1-B307FF69FBAE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38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3" y="24678643"/>
            <a:ext cx="43525440" cy="7627620"/>
          </a:xfrm>
        </p:spPr>
        <p:txBody>
          <a:bodyPr anchor="t"/>
          <a:lstStyle>
            <a:lvl1pPr algn="l">
              <a:defRPr sz="22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3" y="16277596"/>
            <a:ext cx="43525440" cy="8401047"/>
          </a:xfrm>
        </p:spPr>
        <p:txBody>
          <a:bodyPr anchor="b"/>
          <a:lstStyle>
            <a:lvl1pPr marL="0" indent="0">
              <a:buNone/>
              <a:defRPr sz="11200"/>
            </a:lvl1pPr>
            <a:lvl2pPr marL="2560320" indent="0">
              <a:buNone/>
              <a:defRPr sz="10100"/>
            </a:lvl2pPr>
            <a:lvl3pPr marL="5120640" indent="0">
              <a:buNone/>
              <a:defRPr sz="9000"/>
            </a:lvl3pPr>
            <a:lvl4pPr marL="7680960" indent="0">
              <a:buNone/>
              <a:defRPr sz="7800"/>
            </a:lvl4pPr>
            <a:lvl5pPr marL="10241280" indent="0">
              <a:buNone/>
              <a:defRPr sz="7800"/>
            </a:lvl5pPr>
            <a:lvl6pPr marL="12801600" indent="0">
              <a:buNone/>
              <a:defRPr sz="7800"/>
            </a:lvl6pPr>
            <a:lvl7pPr marL="15361920" indent="0">
              <a:buNone/>
              <a:defRPr sz="7800"/>
            </a:lvl7pPr>
            <a:lvl8pPr marL="17922240" indent="0">
              <a:buNone/>
              <a:defRPr sz="7800"/>
            </a:lvl8pPr>
            <a:lvl9pPr marL="20482560" indent="0">
              <a:buNone/>
              <a:defRPr sz="7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9AECC-A405-0443-86C6-A4CDA7744E15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706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0480" y="11094720"/>
            <a:ext cx="21336000" cy="23042880"/>
          </a:xfrm>
        </p:spPr>
        <p:txBody>
          <a:bodyPr/>
          <a:lstStyle>
            <a:lvl1pPr>
              <a:defRPr sz="15700"/>
            </a:lvl1pPr>
            <a:lvl2pPr>
              <a:defRPr sz="13400"/>
            </a:lvl2pPr>
            <a:lvl3pPr>
              <a:defRPr sz="11200"/>
            </a:lvl3pPr>
            <a:lvl4pPr>
              <a:defRPr sz="10100"/>
            </a:lvl4pPr>
            <a:lvl5pPr>
              <a:defRPr sz="10100"/>
            </a:lvl5pPr>
            <a:lvl6pPr>
              <a:defRPr sz="10100"/>
            </a:lvl6pPr>
            <a:lvl7pPr>
              <a:defRPr sz="10100"/>
            </a:lvl7pPr>
            <a:lvl8pPr>
              <a:defRPr sz="10100"/>
            </a:lvl8pPr>
            <a:lvl9pPr>
              <a:defRPr sz="10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29920" y="11094720"/>
            <a:ext cx="21336000" cy="23042880"/>
          </a:xfrm>
        </p:spPr>
        <p:txBody>
          <a:bodyPr/>
          <a:lstStyle>
            <a:lvl1pPr>
              <a:defRPr sz="15700"/>
            </a:lvl1pPr>
            <a:lvl2pPr>
              <a:defRPr sz="13400"/>
            </a:lvl2pPr>
            <a:lvl3pPr>
              <a:defRPr sz="11200"/>
            </a:lvl3pPr>
            <a:lvl4pPr>
              <a:defRPr sz="10100"/>
            </a:lvl4pPr>
            <a:lvl5pPr>
              <a:defRPr sz="10100"/>
            </a:lvl5pPr>
            <a:lvl6pPr>
              <a:defRPr sz="10100"/>
            </a:lvl6pPr>
            <a:lvl7pPr>
              <a:defRPr sz="10100"/>
            </a:lvl7pPr>
            <a:lvl8pPr>
              <a:defRPr sz="10100"/>
            </a:lvl8pPr>
            <a:lvl9pPr>
              <a:defRPr sz="10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7B538-4ED0-9949-94CD-491591C0F263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199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0" y="1537973"/>
            <a:ext cx="46085760" cy="640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8596633"/>
            <a:ext cx="22625053" cy="3582667"/>
          </a:xfrm>
        </p:spPr>
        <p:txBody>
          <a:bodyPr anchor="b"/>
          <a:lstStyle>
            <a:lvl1pPr marL="0" indent="0">
              <a:buNone/>
              <a:defRPr sz="13400" b="1"/>
            </a:lvl1pPr>
            <a:lvl2pPr marL="2560320" indent="0">
              <a:buNone/>
              <a:defRPr sz="11200" b="1"/>
            </a:lvl2pPr>
            <a:lvl3pPr marL="5120640" indent="0">
              <a:buNone/>
              <a:defRPr sz="10100" b="1"/>
            </a:lvl3pPr>
            <a:lvl4pPr marL="7680960" indent="0">
              <a:buNone/>
              <a:defRPr sz="9000" b="1"/>
            </a:lvl4pPr>
            <a:lvl5pPr marL="10241280" indent="0">
              <a:buNone/>
              <a:defRPr sz="9000" b="1"/>
            </a:lvl5pPr>
            <a:lvl6pPr marL="12801600" indent="0">
              <a:buNone/>
              <a:defRPr sz="9000" b="1"/>
            </a:lvl6pPr>
            <a:lvl7pPr marL="15361920" indent="0">
              <a:buNone/>
              <a:defRPr sz="9000" b="1"/>
            </a:lvl7pPr>
            <a:lvl8pPr marL="17922240" indent="0">
              <a:buNone/>
              <a:defRPr sz="9000" b="1"/>
            </a:lvl8pPr>
            <a:lvl9pPr marL="20482560" indent="0">
              <a:buNone/>
              <a:defRPr sz="9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320" y="12179300"/>
            <a:ext cx="22625053" cy="22127213"/>
          </a:xfrm>
        </p:spPr>
        <p:txBody>
          <a:bodyPr/>
          <a:lstStyle>
            <a:lvl1pPr>
              <a:defRPr sz="13400"/>
            </a:lvl1pPr>
            <a:lvl2pPr>
              <a:defRPr sz="11200"/>
            </a:lvl2pPr>
            <a:lvl3pPr>
              <a:defRPr sz="101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143" y="8596633"/>
            <a:ext cx="22633940" cy="3582667"/>
          </a:xfrm>
        </p:spPr>
        <p:txBody>
          <a:bodyPr anchor="b"/>
          <a:lstStyle>
            <a:lvl1pPr marL="0" indent="0">
              <a:buNone/>
              <a:defRPr sz="13400" b="1"/>
            </a:lvl1pPr>
            <a:lvl2pPr marL="2560320" indent="0">
              <a:buNone/>
              <a:defRPr sz="11200" b="1"/>
            </a:lvl2pPr>
            <a:lvl3pPr marL="5120640" indent="0">
              <a:buNone/>
              <a:defRPr sz="10100" b="1"/>
            </a:lvl3pPr>
            <a:lvl4pPr marL="7680960" indent="0">
              <a:buNone/>
              <a:defRPr sz="9000" b="1"/>
            </a:lvl4pPr>
            <a:lvl5pPr marL="10241280" indent="0">
              <a:buNone/>
              <a:defRPr sz="9000" b="1"/>
            </a:lvl5pPr>
            <a:lvl6pPr marL="12801600" indent="0">
              <a:buNone/>
              <a:defRPr sz="9000" b="1"/>
            </a:lvl6pPr>
            <a:lvl7pPr marL="15361920" indent="0">
              <a:buNone/>
              <a:defRPr sz="9000" b="1"/>
            </a:lvl7pPr>
            <a:lvl8pPr marL="17922240" indent="0">
              <a:buNone/>
              <a:defRPr sz="9000" b="1"/>
            </a:lvl8pPr>
            <a:lvl9pPr marL="20482560" indent="0">
              <a:buNone/>
              <a:defRPr sz="9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143" y="12179300"/>
            <a:ext cx="22633940" cy="22127213"/>
          </a:xfrm>
        </p:spPr>
        <p:txBody>
          <a:bodyPr/>
          <a:lstStyle>
            <a:lvl1pPr>
              <a:defRPr sz="13400"/>
            </a:lvl1pPr>
            <a:lvl2pPr>
              <a:defRPr sz="11200"/>
            </a:lvl2pPr>
            <a:lvl3pPr>
              <a:defRPr sz="101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3263D-F933-B645-A892-9CBB347673F7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75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05BAA-0B35-1C4A-868E-344ACB9A70A4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088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E8A1B-C901-0C4D-B151-19B5FBEA63C6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908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3" y="1529080"/>
            <a:ext cx="16846553" cy="6507480"/>
          </a:xfrm>
        </p:spPr>
        <p:txBody>
          <a:bodyPr anchor="b"/>
          <a:lstStyle>
            <a:lvl1pPr algn="l">
              <a:defRPr sz="11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0280" y="1529083"/>
            <a:ext cx="28625800" cy="32777433"/>
          </a:xfrm>
        </p:spPr>
        <p:txBody>
          <a:bodyPr/>
          <a:lstStyle>
            <a:lvl1pPr>
              <a:defRPr sz="17900"/>
            </a:lvl1pPr>
            <a:lvl2pPr>
              <a:defRPr sz="15700"/>
            </a:lvl2pPr>
            <a:lvl3pPr>
              <a:defRPr sz="13400"/>
            </a:lvl3pPr>
            <a:lvl4pPr>
              <a:defRPr sz="11200"/>
            </a:lvl4pPr>
            <a:lvl5pPr>
              <a:defRPr sz="11200"/>
            </a:lvl5pPr>
            <a:lvl6pPr>
              <a:defRPr sz="11200"/>
            </a:lvl6pPr>
            <a:lvl7pPr>
              <a:defRPr sz="11200"/>
            </a:lvl7pPr>
            <a:lvl8pPr>
              <a:defRPr sz="11200"/>
            </a:lvl8pPr>
            <a:lvl9pPr>
              <a:defRPr sz="1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3" y="8036563"/>
            <a:ext cx="16846553" cy="26269953"/>
          </a:xfrm>
        </p:spPr>
        <p:txBody>
          <a:bodyPr/>
          <a:lstStyle>
            <a:lvl1pPr marL="0" indent="0">
              <a:buNone/>
              <a:defRPr sz="7800"/>
            </a:lvl1pPr>
            <a:lvl2pPr marL="2560320" indent="0">
              <a:buNone/>
              <a:defRPr sz="6700"/>
            </a:lvl2pPr>
            <a:lvl3pPr marL="5120640" indent="0">
              <a:buNone/>
              <a:defRPr sz="5600"/>
            </a:lvl3pPr>
            <a:lvl4pPr marL="7680960" indent="0">
              <a:buNone/>
              <a:defRPr sz="5000"/>
            </a:lvl4pPr>
            <a:lvl5pPr marL="10241280" indent="0">
              <a:buNone/>
              <a:defRPr sz="5000"/>
            </a:lvl5pPr>
            <a:lvl6pPr marL="12801600" indent="0">
              <a:buNone/>
              <a:defRPr sz="5000"/>
            </a:lvl6pPr>
            <a:lvl7pPr marL="15361920" indent="0">
              <a:buNone/>
              <a:defRPr sz="5000"/>
            </a:lvl7pPr>
            <a:lvl8pPr marL="17922240" indent="0">
              <a:buNone/>
              <a:defRPr sz="5000"/>
            </a:lvl8pPr>
            <a:lvl9pPr marL="20482560" indent="0">
              <a:buNone/>
              <a:defRPr sz="5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36C57-C62D-DD40-99B3-28681A6AA619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85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813" y="26883360"/>
            <a:ext cx="30723840" cy="3173733"/>
          </a:xfrm>
        </p:spPr>
        <p:txBody>
          <a:bodyPr anchor="b"/>
          <a:lstStyle>
            <a:lvl1pPr algn="l">
              <a:defRPr sz="11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813" y="3431540"/>
            <a:ext cx="30723840" cy="23042880"/>
          </a:xfrm>
        </p:spPr>
        <p:txBody>
          <a:bodyPr/>
          <a:lstStyle>
            <a:lvl1pPr marL="0" indent="0">
              <a:buNone/>
              <a:defRPr sz="17900"/>
            </a:lvl1pPr>
            <a:lvl2pPr marL="2560320" indent="0">
              <a:buNone/>
              <a:defRPr sz="15700"/>
            </a:lvl2pPr>
            <a:lvl3pPr marL="5120640" indent="0">
              <a:buNone/>
              <a:defRPr sz="13400"/>
            </a:lvl3pPr>
            <a:lvl4pPr marL="7680960" indent="0">
              <a:buNone/>
              <a:defRPr sz="11200"/>
            </a:lvl4pPr>
            <a:lvl5pPr marL="10241280" indent="0">
              <a:buNone/>
              <a:defRPr sz="11200"/>
            </a:lvl5pPr>
            <a:lvl6pPr marL="12801600" indent="0">
              <a:buNone/>
              <a:defRPr sz="11200"/>
            </a:lvl6pPr>
            <a:lvl7pPr marL="15361920" indent="0">
              <a:buNone/>
              <a:defRPr sz="11200"/>
            </a:lvl7pPr>
            <a:lvl8pPr marL="17922240" indent="0">
              <a:buNone/>
              <a:defRPr sz="11200"/>
            </a:lvl8pPr>
            <a:lvl9pPr marL="20482560" indent="0">
              <a:buNone/>
              <a:defRPr sz="112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813" y="30057093"/>
            <a:ext cx="30723840" cy="4507227"/>
          </a:xfrm>
        </p:spPr>
        <p:txBody>
          <a:bodyPr/>
          <a:lstStyle>
            <a:lvl1pPr marL="0" indent="0">
              <a:buNone/>
              <a:defRPr sz="7800"/>
            </a:lvl1pPr>
            <a:lvl2pPr marL="2560320" indent="0">
              <a:buNone/>
              <a:defRPr sz="6700"/>
            </a:lvl2pPr>
            <a:lvl3pPr marL="5120640" indent="0">
              <a:buNone/>
              <a:defRPr sz="5600"/>
            </a:lvl3pPr>
            <a:lvl4pPr marL="7680960" indent="0">
              <a:buNone/>
              <a:defRPr sz="5000"/>
            </a:lvl4pPr>
            <a:lvl5pPr marL="10241280" indent="0">
              <a:buNone/>
              <a:defRPr sz="5000"/>
            </a:lvl5pPr>
            <a:lvl6pPr marL="12801600" indent="0">
              <a:buNone/>
              <a:defRPr sz="5000"/>
            </a:lvl6pPr>
            <a:lvl7pPr marL="15361920" indent="0">
              <a:buNone/>
              <a:defRPr sz="5000"/>
            </a:lvl7pPr>
            <a:lvl8pPr marL="17922240" indent="0">
              <a:buNone/>
              <a:defRPr sz="5000"/>
            </a:lvl8pPr>
            <a:lvl9pPr marL="20482560" indent="0">
              <a:buNone/>
              <a:defRPr sz="5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20269-38B8-2A4A-A2E5-08B99AE143ED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916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0480" y="3413760"/>
            <a:ext cx="4352544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12064" tIns="256032" rIns="512064" bIns="2560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0480" y="11094720"/>
            <a:ext cx="43525440" cy="2304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12064" tIns="256032" rIns="512064" bIns="256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40480" y="34991040"/>
            <a:ext cx="10668000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12064" tIns="256032" rIns="512064" bIns="256032" numCol="1" anchor="t" anchorCtr="0" compatLnSpc="1">
            <a:prstTxWarp prst="textNoShape">
              <a:avLst/>
            </a:prstTxWarp>
          </a:bodyPr>
          <a:lstStyle>
            <a:lvl1pPr>
              <a:defRPr sz="78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495520" y="34991040"/>
            <a:ext cx="16215360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12064" tIns="256032" rIns="512064" bIns="256032" numCol="1" anchor="t" anchorCtr="0" compatLnSpc="1">
            <a:prstTxWarp prst="textNoShape">
              <a:avLst/>
            </a:prstTxWarp>
          </a:bodyPr>
          <a:lstStyle>
            <a:lvl1pPr algn="ctr">
              <a:defRPr sz="78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697920" y="34991040"/>
            <a:ext cx="10668000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12064" tIns="256032" rIns="512064" bIns="256032" numCol="1" anchor="t" anchorCtr="0" compatLnSpc="1">
            <a:prstTxWarp prst="textNoShape">
              <a:avLst/>
            </a:prstTxWarp>
          </a:bodyPr>
          <a:lstStyle>
            <a:lvl1pPr algn="r">
              <a:defRPr sz="7800" smtClean="0"/>
            </a:lvl1pPr>
          </a:lstStyle>
          <a:p>
            <a:pPr>
              <a:defRPr/>
            </a:pPr>
            <a:fld id="{5421FF22-400F-8C40-B879-5A92A084918E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2560320" algn="ctr" rtl="0" eaLnBrk="1" fontAlgn="base" hangingPunct="1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6pPr>
      <a:lvl7pPr marL="5120640" algn="ctr" rtl="0" eaLnBrk="1" fontAlgn="base" hangingPunct="1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7pPr>
      <a:lvl8pPr marL="7680960" algn="ctr" rtl="0" eaLnBrk="1" fontAlgn="base" hangingPunct="1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8pPr>
      <a:lvl9pPr marL="10241280" algn="ctr" rtl="0" eaLnBrk="1" fontAlgn="base" hangingPunct="1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9pPr>
    </p:titleStyle>
    <p:bodyStyle>
      <a:lvl1pPr marL="1920240" indent="-1920240" algn="l" rtl="0" eaLnBrk="1" fontAlgn="base" hangingPunct="1">
        <a:spcBef>
          <a:spcPct val="20000"/>
        </a:spcBef>
        <a:spcAft>
          <a:spcPct val="0"/>
        </a:spcAft>
        <a:buChar char="•"/>
        <a:defRPr sz="17900">
          <a:solidFill>
            <a:schemeClr val="tx1"/>
          </a:solidFill>
          <a:latin typeface="+mn-lt"/>
          <a:ea typeface="+mn-ea"/>
          <a:cs typeface="+mn-cs"/>
        </a:defRPr>
      </a:lvl1pPr>
      <a:lvl2pPr marL="4160520" indent="-1600200" algn="l" rtl="0" eaLnBrk="1" fontAlgn="base" hangingPunct="1">
        <a:spcBef>
          <a:spcPct val="20000"/>
        </a:spcBef>
        <a:spcAft>
          <a:spcPct val="0"/>
        </a:spcAft>
        <a:buChar char="–"/>
        <a:defRPr sz="15700">
          <a:solidFill>
            <a:schemeClr val="tx1"/>
          </a:solidFill>
          <a:latin typeface="+mn-lt"/>
          <a:ea typeface="+mn-ea"/>
        </a:defRPr>
      </a:lvl2pPr>
      <a:lvl3pPr marL="6400800" indent="-1280160" algn="l" rtl="0" eaLnBrk="1" fontAlgn="base" hangingPunct="1">
        <a:spcBef>
          <a:spcPct val="20000"/>
        </a:spcBef>
        <a:spcAft>
          <a:spcPct val="0"/>
        </a:spcAft>
        <a:buChar char="•"/>
        <a:defRPr sz="13400">
          <a:solidFill>
            <a:schemeClr val="tx1"/>
          </a:solidFill>
          <a:latin typeface="+mn-lt"/>
          <a:ea typeface="+mn-ea"/>
        </a:defRPr>
      </a:lvl3pPr>
      <a:lvl4pPr marL="8961120" indent="-1280160" algn="l" rtl="0" eaLnBrk="1" fontAlgn="base" hangingPunct="1">
        <a:spcBef>
          <a:spcPct val="20000"/>
        </a:spcBef>
        <a:spcAft>
          <a:spcPct val="0"/>
        </a:spcAft>
        <a:buChar char="–"/>
        <a:defRPr sz="11200">
          <a:solidFill>
            <a:schemeClr val="tx1"/>
          </a:solidFill>
          <a:latin typeface="+mn-lt"/>
          <a:ea typeface="+mn-ea"/>
        </a:defRPr>
      </a:lvl4pPr>
      <a:lvl5pPr marL="11521440" indent="-1280160" algn="l" rtl="0" eaLnBrk="1" fontAlgn="base" hangingPunct="1">
        <a:spcBef>
          <a:spcPct val="20000"/>
        </a:spcBef>
        <a:spcAft>
          <a:spcPct val="0"/>
        </a:spcAft>
        <a:buChar char="»"/>
        <a:defRPr sz="11200">
          <a:solidFill>
            <a:schemeClr val="tx1"/>
          </a:solidFill>
          <a:latin typeface="+mn-lt"/>
          <a:ea typeface="+mn-ea"/>
        </a:defRPr>
      </a:lvl5pPr>
      <a:lvl6pPr marL="14081760" indent="-1280160" algn="l" rtl="0" eaLnBrk="1" fontAlgn="base" hangingPunct="1">
        <a:spcBef>
          <a:spcPct val="20000"/>
        </a:spcBef>
        <a:spcAft>
          <a:spcPct val="0"/>
        </a:spcAft>
        <a:buChar char="»"/>
        <a:defRPr sz="11200">
          <a:solidFill>
            <a:schemeClr val="tx1"/>
          </a:solidFill>
          <a:latin typeface="+mn-lt"/>
          <a:ea typeface="+mn-ea"/>
        </a:defRPr>
      </a:lvl6pPr>
      <a:lvl7pPr marL="16642080" indent="-1280160" algn="l" rtl="0" eaLnBrk="1" fontAlgn="base" hangingPunct="1">
        <a:spcBef>
          <a:spcPct val="20000"/>
        </a:spcBef>
        <a:spcAft>
          <a:spcPct val="0"/>
        </a:spcAft>
        <a:buChar char="»"/>
        <a:defRPr sz="11200">
          <a:solidFill>
            <a:schemeClr val="tx1"/>
          </a:solidFill>
          <a:latin typeface="+mn-lt"/>
          <a:ea typeface="+mn-ea"/>
        </a:defRPr>
      </a:lvl7pPr>
      <a:lvl8pPr marL="19202400" indent="-1280160" algn="l" rtl="0" eaLnBrk="1" fontAlgn="base" hangingPunct="1">
        <a:spcBef>
          <a:spcPct val="20000"/>
        </a:spcBef>
        <a:spcAft>
          <a:spcPct val="0"/>
        </a:spcAft>
        <a:buChar char="»"/>
        <a:defRPr sz="11200">
          <a:solidFill>
            <a:schemeClr val="tx1"/>
          </a:solidFill>
          <a:latin typeface="+mn-lt"/>
          <a:ea typeface="+mn-ea"/>
        </a:defRPr>
      </a:lvl8pPr>
      <a:lvl9pPr marL="21762720" indent="-1280160" algn="l" rtl="0" eaLnBrk="1" fontAlgn="base" hangingPunct="1">
        <a:spcBef>
          <a:spcPct val="20000"/>
        </a:spcBef>
        <a:spcAft>
          <a:spcPct val="0"/>
        </a:spcAft>
        <a:buChar char="»"/>
        <a:defRPr sz="1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2pPr>
      <a:lvl3pPr marL="512064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4pPr>
      <a:lvl5pPr marL="1024128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5pPr>
      <a:lvl6pPr marL="1280160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6pPr>
      <a:lvl7pPr marL="1536192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7pPr>
      <a:lvl8pPr marL="1792224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3.JPG"/><Relationship Id="rId21" Type="http://schemas.openxmlformats.org/officeDocument/2006/relationships/image" Target="../media/image14.jpg"/><Relationship Id="rId22" Type="http://schemas.openxmlformats.org/officeDocument/2006/relationships/image" Target="../media/image15.png"/><Relationship Id="rId23" Type="http://schemas.openxmlformats.org/officeDocument/2006/relationships/image" Target="../media/image16.jpg"/><Relationship Id="rId24" Type="http://schemas.openxmlformats.org/officeDocument/2006/relationships/image" Target="../media/image17.jpg"/><Relationship Id="rId25" Type="http://schemas.openxmlformats.org/officeDocument/2006/relationships/image" Target="../media/image18.gif"/><Relationship Id="rId26" Type="http://schemas.openxmlformats.org/officeDocument/2006/relationships/image" Target="../media/image19.gif"/><Relationship Id="rId27" Type="http://schemas.openxmlformats.org/officeDocument/2006/relationships/image" Target="../media/image20.jpeg"/><Relationship Id="rId28" Type="http://schemas.openxmlformats.org/officeDocument/2006/relationships/image" Target="../media/image21.jpg"/><Relationship Id="rId29" Type="http://schemas.openxmlformats.org/officeDocument/2006/relationships/image" Target="../media/image22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30" Type="http://schemas.openxmlformats.org/officeDocument/2006/relationships/image" Target="../media/image23.gif"/><Relationship Id="rId31" Type="http://schemas.openxmlformats.org/officeDocument/2006/relationships/image" Target="../media/image24.jpg"/><Relationship Id="rId32" Type="http://schemas.openxmlformats.org/officeDocument/2006/relationships/image" Target="../media/image25.gif"/><Relationship Id="rId9" Type="http://schemas.openxmlformats.org/officeDocument/2006/relationships/image" Target="../media/image2.jpeg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33" Type="http://schemas.openxmlformats.org/officeDocument/2006/relationships/image" Target="../media/image26.jpeg"/><Relationship Id="rId34" Type="http://schemas.openxmlformats.org/officeDocument/2006/relationships/image" Target="../media/image27.gif"/><Relationship Id="rId35" Type="http://schemas.openxmlformats.org/officeDocument/2006/relationships/image" Target="../media/image28.jpeg"/><Relationship Id="rId36" Type="http://schemas.openxmlformats.org/officeDocument/2006/relationships/image" Target="../media/image29.jpeg"/><Relationship Id="rId10" Type="http://schemas.openxmlformats.org/officeDocument/2006/relationships/image" Target="../media/image3.jpg"/><Relationship Id="rId11" Type="http://schemas.openxmlformats.org/officeDocument/2006/relationships/image" Target="../media/image4.jpg"/><Relationship Id="rId12" Type="http://schemas.openxmlformats.org/officeDocument/2006/relationships/image" Target="../media/image5.jpg"/><Relationship Id="rId13" Type="http://schemas.openxmlformats.org/officeDocument/2006/relationships/image" Target="../media/image6.jpg"/><Relationship Id="rId14" Type="http://schemas.openxmlformats.org/officeDocument/2006/relationships/image" Target="../media/image7.jpeg"/><Relationship Id="rId15" Type="http://schemas.openxmlformats.org/officeDocument/2006/relationships/image" Target="../media/image8.jpg"/><Relationship Id="rId16" Type="http://schemas.openxmlformats.org/officeDocument/2006/relationships/image" Target="../media/image9.jpg"/><Relationship Id="rId17" Type="http://schemas.openxmlformats.org/officeDocument/2006/relationships/image" Target="../media/image10.jpg"/><Relationship Id="rId18" Type="http://schemas.openxmlformats.org/officeDocument/2006/relationships/image" Target="../media/image11.jpeg"/><Relationship Id="rId19" Type="http://schemas.openxmlformats.org/officeDocument/2006/relationships/image" Target="../media/image12.jpeg"/><Relationship Id="rId37" Type="http://schemas.openxmlformats.org/officeDocument/2006/relationships/image" Target="file://localhost/data2/pixel/stephan/" TargetMode="External"/><Relationship Id="rId38" Type="http://schemas.openxmlformats.org/officeDocument/2006/relationships/image" Target="../media/image30.jpeg"/><Relationship Id="rId39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2059" descr="HS1700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25800" y="32461200"/>
            <a:ext cx="13792200" cy="5423300"/>
          </a:xfrm>
          <a:prstGeom prst="rect">
            <a:avLst/>
          </a:prstGeom>
        </p:spPr>
      </p:pic>
      <p:graphicFrame>
        <p:nvGraphicFramePr>
          <p:cNvPr id="4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2581316"/>
              </p:ext>
            </p:extLst>
          </p:nvPr>
        </p:nvGraphicFramePr>
        <p:xfrm>
          <a:off x="2743200" y="457200"/>
          <a:ext cx="45720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Picture 1" descr="eta_car_stis.jpe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0400" y="17678400"/>
            <a:ext cx="5638800" cy="3752365"/>
          </a:xfrm>
          <a:prstGeom prst="rect">
            <a:avLst/>
          </a:prstGeom>
        </p:spPr>
      </p:pic>
      <p:pic>
        <p:nvPicPr>
          <p:cNvPr id="6" name="Picture 5" descr="STIS_in_lab_1996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38200" y="8534400"/>
            <a:ext cx="5472000" cy="4343400"/>
          </a:xfrm>
          <a:prstGeom prst="rect">
            <a:avLst/>
          </a:prstGeom>
        </p:spPr>
      </p:pic>
      <p:pic>
        <p:nvPicPr>
          <p:cNvPr id="7" name="Picture 6" descr="sn87a_wfpc2-stis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3400" y="13335000"/>
            <a:ext cx="12077233" cy="3810000"/>
          </a:xfrm>
          <a:prstGeom prst="rect">
            <a:avLst/>
          </a:prstGeom>
        </p:spPr>
      </p:pic>
      <p:pic>
        <p:nvPicPr>
          <p:cNvPr id="8" name="Picture 7" descr="STIS_Jupiter.Aurora.UV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3400" y="17907000"/>
            <a:ext cx="5892800" cy="3352800"/>
          </a:xfrm>
          <a:prstGeom prst="rect">
            <a:avLst/>
          </a:prstGeom>
        </p:spPr>
      </p:pic>
      <p:pic>
        <p:nvPicPr>
          <p:cNvPr id="9" name="Picture 8" descr="stis-1997-SBH_spec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00800" y="8991600"/>
            <a:ext cx="6232124" cy="3657600"/>
          </a:xfrm>
          <a:prstGeom prst="rect">
            <a:avLst/>
          </a:prstGeom>
        </p:spPr>
      </p:pic>
      <p:pic>
        <p:nvPicPr>
          <p:cNvPr id="16" name="Picture 15" descr="A2_onorbit copy.jpg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74200" y="11887200"/>
            <a:ext cx="7337591" cy="5941575"/>
          </a:xfrm>
          <a:prstGeom prst="rect">
            <a:avLst/>
          </a:prstGeom>
        </p:spPr>
      </p:pic>
      <p:pic>
        <p:nvPicPr>
          <p:cNvPr id="19" name="Picture 18" descr="hst_sts103_tr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200" y="13639800"/>
            <a:ext cx="7467600" cy="7848600"/>
          </a:xfrm>
          <a:prstGeom prst="rect">
            <a:avLst/>
          </a:prstGeom>
        </p:spPr>
      </p:pic>
      <p:pic>
        <p:nvPicPr>
          <p:cNvPr id="20" name="Picture 19" descr="sm1_wfpc2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199" y="21869400"/>
            <a:ext cx="7591673" cy="5105400"/>
          </a:xfrm>
          <a:prstGeom prst="rect">
            <a:avLst/>
          </a:prstGeom>
        </p:spPr>
      </p:pic>
      <p:pic>
        <p:nvPicPr>
          <p:cNvPr id="21" name="Picture 20" descr="aberration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1271" y="32994600"/>
            <a:ext cx="7825329" cy="3733800"/>
          </a:xfrm>
          <a:prstGeom prst="rect">
            <a:avLst/>
          </a:prstGeom>
        </p:spPr>
      </p:pic>
      <p:pic>
        <p:nvPicPr>
          <p:cNvPr id="22" name="Picture 21" descr="STS-31_capture.jpe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200" y="8610600"/>
            <a:ext cx="7535629" cy="4813220"/>
          </a:xfrm>
          <a:prstGeom prst="rect">
            <a:avLst/>
          </a:prstGeom>
        </p:spPr>
      </p:pic>
      <p:pic>
        <p:nvPicPr>
          <p:cNvPr id="23" name="Picture 22" descr="HST_launch_discovery.jpe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8534400"/>
            <a:ext cx="5983501" cy="8991600"/>
          </a:xfrm>
          <a:prstGeom prst="rect">
            <a:avLst/>
          </a:prstGeom>
        </p:spPr>
      </p:pic>
      <p:pic>
        <p:nvPicPr>
          <p:cNvPr id="24" name="Picture 23" descr="FOS_lab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7830800"/>
            <a:ext cx="5962079" cy="90678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667000" y="5867400"/>
            <a:ext cx="11510032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i="1" dirty="0" smtClean="0"/>
              <a:t>HST</a:t>
            </a:r>
            <a:r>
              <a:rPr lang="en-US" sz="8800" dirty="0" smtClean="0"/>
              <a:t> Launch (Apr. 1990) </a:t>
            </a:r>
          </a:p>
          <a:p>
            <a:pPr algn="ctr"/>
            <a:r>
              <a:rPr lang="en-US" sz="8800" dirty="0"/>
              <a:t>&amp;</a:t>
            </a:r>
            <a:r>
              <a:rPr lang="en-US" sz="8800" dirty="0" smtClean="0"/>
              <a:t> SM1 (Dec. 1993)</a:t>
            </a:r>
            <a:endParaRPr lang="en-US" sz="8800" dirty="0"/>
          </a:p>
        </p:txBody>
      </p:sp>
      <p:sp>
        <p:nvSpPr>
          <p:cNvPr id="27" name="TextBox 26"/>
          <p:cNvSpPr txBox="1"/>
          <p:nvPr/>
        </p:nvSpPr>
        <p:spPr>
          <a:xfrm>
            <a:off x="16840200" y="5943600"/>
            <a:ext cx="1182702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i="1" dirty="0" smtClean="0"/>
              <a:t>Astro-1 </a:t>
            </a:r>
            <a:r>
              <a:rPr lang="en-US" sz="8800" dirty="0" smtClean="0"/>
              <a:t>STS-35 (1990) &amp; </a:t>
            </a:r>
          </a:p>
          <a:p>
            <a:pPr algn="ctr"/>
            <a:r>
              <a:rPr lang="en-US" sz="8800" i="1" dirty="0" smtClean="0"/>
              <a:t>Astro-2 </a:t>
            </a:r>
            <a:r>
              <a:rPr lang="en-US" sz="8800" dirty="0" smtClean="0"/>
              <a:t>STS-67 (1995)</a:t>
            </a:r>
            <a:endParaRPr lang="en-US" sz="8800" dirty="0"/>
          </a:p>
        </p:txBody>
      </p:sp>
      <p:grpSp>
        <p:nvGrpSpPr>
          <p:cNvPr id="2062" name="Group 2061"/>
          <p:cNvGrpSpPr/>
          <p:nvPr/>
        </p:nvGrpSpPr>
        <p:grpSpPr>
          <a:xfrm>
            <a:off x="31242000" y="28727400"/>
            <a:ext cx="7467600" cy="7315200"/>
            <a:chOff x="30251400" y="27203400"/>
            <a:chExt cx="9144000" cy="9194800"/>
          </a:xfrm>
        </p:grpSpPr>
        <p:pic>
          <p:nvPicPr>
            <p:cNvPr id="5" name="Picture 4" descr="orfeus-spas-pre-deploy-11-96.jp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251400" y="27203400"/>
              <a:ext cx="9144000" cy="9194800"/>
            </a:xfrm>
            <a:prstGeom prst="rect">
              <a:avLst/>
            </a:prstGeom>
          </p:spPr>
        </p:pic>
        <p:pic>
          <p:nvPicPr>
            <p:cNvPr id="3" name="Picture 2" descr="orfeus_sts-51_2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251400" y="33909000"/>
              <a:ext cx="2524125" cy="2473133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31470600" y="22631400"/>
            <a:ext cx="6924342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i="1" dirty="0" smtClean="0"/>
              <a:t>ORFEUS</a:t>
            </a:r>
          </a:p>
          <a:p>
            <a:pPr algn="ctr"/>
            <a:r>
              <a:rPr lang="en-US" sz="8800" dirty="0" smtClean="0"/>
              <a:t>STS-51 (1993)</a:t>
            </a:r>
          </a:p>
          <a:p>
            <a:pPr algn="ctr"/>
            <a:r>
              <a:rPr lang="en-US" sz="8800" dirty="0" smtClean="0"/>
              <a:t>STS-80 (1996)</a:t>
            </a:r>
            <a:endParaRPr lang="en-US" sz="8800" dirty="0"/>
          </a:p>
        </p:txBody>
      </p:sp>
      <p:sp>
        <p:nvSpPr>
          <p:cNvPr id="30" name="TextBox 29"/>
          <p:cNvSpPr txBox="1"/>
          <p:nvPr/>
        </p:nvSpPr>
        <p:spPr>
          <a:xfrm>
            <a:off x="41986200" y="5791200"/>
            <a:ext cx="567074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 smtClean="0"/>
              <a:t>STIS/</a:t>
            </a:r>
            <a:r>
              <a:rPr lang="en-US" sz="8800" i="1" dirty="0" smtClean="0"/>
              <a:t>HST</a:t>
            </a:r>
            <a:r>
              <a:rPr lang="en-US" sz="8800" dirty="0" smtClean="0"/>
              <a:t> </a:t>
            </a:r>
          </a:p>
          <a:p>
            <a:pPr algn="ctr"/>
            <a:r>
              <a:rPr lang="en-US" sz="8800" dirty="0" smtClean="0"/>
              <a:t>(SM2,1997)</a:t>
            </a:r>
            <a:endParaRPr lang="en-US" sz="88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30327600" y="6019800"/>
            <a:ext cx="8382000" cy="16573500"/>
            <a:chOff x="30632401" y="20650200"/>
            <a:chExt cx="8382000" cy="16573500"/>
          </a:xfrm>
        </p:grpSpPr>
        <p:grpSp>
          <p:nvGrpSpPr>
            <p:cNvPr id="18" name="Group 17"/>
            <p:cNvGrpSpPr/>
            <p:nvPr/>
          </p:nvGrpSpPr>
          <p:grpSpPr>
            <a:xfrm>
              <a:off x="30937200" y="23164800"/>
              <a:ext cx="7583886" cy="5334000"/>
              <a:chOff x="30937200" y="23164800"/>
              <a:chExt cx="7583886" cy="5334000"/>
            </a:xfrm>
          </p:grpSpPr>
          <p:pic>
            <p:nvPicPr>
              <p:cNvPr id="10" name="Picture 9" descr="EUVE.jpg"/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937200" y="23164800"/>
                <a:ext cx="7583886" cy="5334000"/>
              </a:xfrm>
              <a:prstGeom prst="rect">
                <a:avLst/>
              </a:prstGeom>
            </p:spPr>
          </p:pic>
          <p:pic>
            <p:nvPicPr>
              <p:cNvPr id="11" name="Picture 10" descr="euve_patch.jpg"/>
              <p:cNvPicPr>
                <a:picLocks noChangeAspect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937200" y="26365200"/>
                <a:ext cx="2552700" cy="2042160"/>
              </a:xfrm>
              <a:prstGeom prst="rect">
                <a:avLst/>
              </a:prstGeom>
            </p:spPr>
          </p:pic>
        </p:grpSp>
        <p:pic>
          <p:nvPicPr>
            <p:cNvPr id="12" name="Picture 11" descr="euve_spec.gif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84800" y="32308800"/>
              <a:ext cx="7848600" cy="4914900"/>
            </a:xfrm>
            <a:prstGeom prst="rect">
              <a:avLst/>
            </a:prstGeom>
          </p:spPr>
        </p:pic>
        <p:pic>
          <p:nvPicPr>
            <p:cNvPr id="13" name="Picture 12" descr="euve_skymap.gif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65800" y="28651200"/>
              <a:ext cx="7226300" cy="369570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0632401" y="20650200"/>
              <a:ext cx="8382000" cy="2462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i="1" dirty="0" smtClean="0"/>
                <a:t>EUVE</a:t>
              </a:r>
              <a:r>
                <a:rPr lang="en-US" sz="8800" dirty="0" smtClean="0"/>
                <a:t> (1992) </a:t>
              </a:r>
            </a:p>
            <a:p>
              <a:pPr algn="ctr"/>
              <a:r>
                <a:rPr lang="en-US" sz="6600" dirty="0" smtClean="0"/>
                <a:t>Bowyer -PI</a:t>
              </a:r>
              <a:endParaRPr lang="en-US" sz="6600" dirty="0"/>
            </a:p>
          </p:txBody>
        </p:sp>
      </p:grpSp>
      <p:pic>
        <p:nvPicPr>
          <p:cNvPr id="26" name="Picture 25" descr="Bill-Blair005.jpg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63800" y="11811000"/>
            <a:ext cx="6553837" cy="7256886"/>
          </a:xfrm>
          <a:prstGeom prst="rect">
            <a:avLst/>
          </a:prstGeom>
        </p:spPr>
      </p:pic>
      <p:pic>
        <p:nvPicPr>
          <p:cNvPr id="2048" name="Picture 2047" descr="22.jpg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74200" y="17907000"/>
            <a:ext cx="7319952" cy="5029200"/>
          </a:xfrm>
          <a:prstGeom prst="rect">
            <a:avLst/>
          </a:prstGeom>
        </p:spPr>
      </p:pic>
      <p:sp>
        <p:nvSpPr>
          <p:cNvPr id="2051" name="TextBox 2050"/>
          <p:cNvSpPr txBox="1"/>
          <p:nvPr/>
        </p:nvSpPr>
        <p:spPr>
          <a:xfrm>
            <a:off x="17602200" y="8763000"/>
            <a:ext cx="1103683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6600" dirty="0"/>
              <a:t>HUT (JHU, </a:t>
            </a:r>
            <a:r>
              <a:rPr lang="en-US" sz="6600" dirty="0" err="1"/>
              <a:t>Davidsen</a:t>
            </a:r>
            <a:r>
              <a:rPr lang="en-US" sz="6600" dirty="0"/>
              <a:t>-PI)</a:t>
            </a:r>
          </a:p>
          <a:p>
            <a:pPr marL="0" lvl="1"/>
            <a:r>
              <a:rPr lang="en-US" sz="6600" dirty="0"/>
              <a:t>UIT (</a:t>
            </a:r>
            <a:r>
              <a:rPr lang="en-US" sz="6600" dirty="0" smtClean="0"/>
              <a:t>NASA/GSFC</a:t>
            </a:r>
            <a:r>
              <a:rPr lang="en-US" sz="6600" dirty="0"/>
              <a:t>, </a:t>
            </a:r>
            <a:r>
              <a:rPr lang="en-US" sz="6600" dirty="0" err="1"/>
              <a:t>Stecher</a:t>
            </a:r>
            <a:r>
              <a:rPr lang="en-US" sz="6600" dirty="0"/>
              <a:t>-PI)</a:t>
            </a:r>
          </a:p>
          <a:p>
            <a:pPr marL="0" lvl="1"/>
            <a:r>
              <a:rPr lang="en-US" sz="6600" dirty="0"/>
              <a:t>WUPPE (U. </a:t>
            </a:r>
            <a:r>
              <a:rPr lang="en-US" sz="6600" dirty="0" err="1"/>
              <a:t>Wisc</a:t>
            </a:r>
            <a:r>
              <a:rPr lang="en-US" sz="6600" dirty="0"/>
              <a:t>., Code-PI</a:t>
            </a:r>
            <a:r>
              <a:rPr lang="en-US" sz="6600" dirty="0" smtClean="0"/>
              <a:t>)</a:t>
            </a:r>
            <a:endParaRPr lang="en-US" sz="6600" dirty="0"/>
          </a:p>
        </p:txBody>
      </p:sp>
      <p:pic>
        <p:nvPicPr>
          <p:cNvPr id="2053" name="Picture 2052" descr="HUT_pn_colspec.gif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21800" y="28346400"/>
            <a:ext cx="8070210" cy="4191000"/>
          </a:xfrm>
          <a:prstGeom prst="rect">
            <a:avLst/>
          </a:prstGeom>
        </p:spPr>
      </p:pic>
      <p:pic>
        <p:nvPicPr>
          <p:cNvPr id="2055" name="Picture 2054" descr="fos_logo.gif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27279600"/>
            <a:ext cx="4493623" cy="3276600"/>
          </a:xfrm>
          <a:prstGeom prst="rect">
            <a:avLst/>
          </a:prstGeom>
        </p:spPr>
      </p:pic>
      <p:pic>
        <p:nvPicPr>
          <p:cNvPr id="2056" name="Picture 2055" descr="costar.jpg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27203400"/>
            <a:ext cx="7734132" cy="5486400"/>
          </a:xfrm>
          <a:prstGeom prst="rect">
            <a:avLst/>
          </a:prstGeom>
        </p:spPr>
      </p:pic>
      <p:pic>
        <p:nvPicPr>
          <p:cNvPr id="2057" name="Picture 2056" descr="GHRS_AGN+spec.gif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136" y="31242000"/>
            <a:ext cx="6312289" cy="4493372"/>
          </a:xfrm>
          <a:prstGeom prst="rect">
            <a:avLst/>
          </a:prstGeom>
        </p:spPr>
      </p:pic>
      <p:sp>
        <p:nvSpPr>
          <p:cNvPr id="2058" name="TextBox 2057"/>
          <p:cNvSpPr txBox="1"/>
          <p:nvPr/>
        </p:nvSpPr>
        <p:spPr>
          <a:xfrm>
            <a:off x="457200" y="36118800"/>
            <a:ext cx="60837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GHRS spectra</a:t>
            </a:r>
            <a:endParaRPr lang="en-US" sz="8000" dirty="0"/>
          </a:p>
        </p:txBody>
      </p:sp>
      <p:sp>
        <p:nvSpPr>
          <p:cNvPr id="43" name="TextBox 42"/>
          <p:cNvSpPr txBox="1"/>
          <p:nvPr/>
        </p:nvSpPr>
        <p:spPr>
          <a:xfrm>
            <a:off x="9525000" y="31394400"/>
            <a:ext cx="31726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FFFF"/>
                </a:solidFill>
              </a:rPr>
              <a:t>COSTAR</a:t>
            </a:r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1277600" y="22098000"/>
            <a:ext cx="26646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FFFF"/>
                </a:solidFill>
              </a:rPr>
              <a:t>WFPC2</a:t>
            </a:r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57400" y="19278600"/>
            <a:ext cx="15961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FFFF"/>
                </a:solidFill>
              </a:rPr>
              <a:t>FOS</a:t>
            </a:r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28800" y="8382000"/>
            <a:ext cx="44165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FFFF"/>
                </a:solidFill>
              </a:rPr>
              <a:t>STS-31, </a:t>
            </a:r>
          </a:p>
          <a:p>
            <a:pPr algn="ctr"/>
            <a:r>
              <a:rPr lang="en-US" sz="6000" dirty="0" smtClean="0">
                <a:solidFill>
                  <a:srgbClr val="FFFFFF"/>
                </a:solidFill>
              </a:rPr>
              <a:t>Apr. 24, 1990</a:t>
            </a:r>
            <a:endParaRPr lang="en-US" sz="6000" dirty="0">
              <a:solidFill>
                <a:srgbClr val="FFFFFF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240000" y="19126200"/>
            <a:ext cx="6433976" cy="6904082"/>
            <a:chOff x="15240000" y="17921465"/>
            <a:chExt cx="6433976" cy="6904082"/>
          </a:xfrm>
        </p:grpSpPr>
        <p:pic>
          <p:nvPicPr>
            <p:cNvPr id="15" name="Picture 14" descr="A2_g_launch.jpg"/>
            <p:cNvPicPr>
              <a:picLocks noChangeAspect="1"/>
            </p:cNvPicPr>
            <p:nvPr/>
          </p:nvPicPr>
          <p:blipFill rotWithShape="1">
            <a:blip r:embed="rId3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240000" y="17921465"/>
              <a:ext cx="6433976" cy="6904082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 flipH="1">
              <a:off x="15544800" y="23598224"/>
              <a:ext cx="5867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solidFill>
                    <a:srgbClr val="FFFFFF"/>
                  </a:solidFill>
                </a:rPr>
                <a:t>STS-67 launch</a:t>
              </a:r>
              <a:endParaRPr lang="en-US" sz="7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5392400" y="25908000"/>
            <a:ext cx="6248400" cy="6418078"/>
            <a:chOff x="15468600" y="27262322"/>
            <a:chExt cx="6248400" cy="6418078"/>
          </a:xfrm>
        </p:grpSpPr>
        <p:pic>
          <p:nvPicPr>
            <p:cNvPr id="2054" name="Picture 2053" descr="m101_pr.gif"/>
            <p:cNvPicPr>
              <a:picLocks noChangeAspect="1"/>
            </p:cNvPicPr>
            <p:nvPr/>
          </p:nvPicPr>
          <p:blipFill rotWithShape="1">
            <a:blip r:embed="rId3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716"/>
            <a:stretch/>
          </p:blipFill>
          <p:spPr>
            <a:xfrm>
              <a:off x="15468600" y="27262322"/>
              <a:ext cx="6248400" cy="6418078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 flipH="1">
              <a:off x="16383000" y="32461200"/>
              <a:ext cx="4724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solidFill>
                    <a:srgbClr val="FFFFFF"/>
                  </a:solidFill>
                </a:rPr>
                <a:t>UIT-M101</a:t>
              </a:r>
              <a:endParaRPr lang="en-US" sz="7200" dirty="0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3926800" y="27203400"/>
            <a:ext cx="451918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HUT spectra</a:t>
            </a:r>
            <a:endParaRPr lang="en-US" sz="6600" dirty="0"/>
          </a:p>
        </p:txBody>
      </p:sp>
      <p:grpSp>
        <p:nvGrpSpPr>
          <p:cNvPr id="2061" name="Group 2060"/>
          <p:cNvGrpSpPr/>
          <p:nvPr/>
        </p:nvGrpSpPr>
        <p:grpSpPr>
          <a:xfrm>
            <a:off x="22174200" y="22783800"/>
            <a:ext cx="7391400" cy="4513011"/>
            <a:chOff x="22174200" y="21793200"/>
            <a:chExt cx="7391400" cy="4513011"/>
          </a:xfrm>
        </p:grpSpPr>
        <p:pic>
          <p:nvPicPr>
            <p:cNvPr id="2049" name="Picture 2048" descr="10.jpg"/>
            <p:cNvPicPr>
              <a:picLocks noChangeAspect="1"/>
            </p:cNvPicPr>
            <p:nvPr/>
          </p:nvPicPr>
          <p:blipFill rotWithShape="1">
            <a:blip r:embed="rId3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174200" y="22042790"/>
              <a:ext cx="7391400" cy="4263421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 flipH="1">
              <a:off x="22326600" y="21793200"/>
              <a:ext cx="6019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solidFill>
                    <a:srgbClr val="000000"/>
                  </a:solidFill>
                </a:rPr>
                <a:t>MSFC POCC</a:t>
              </a:r>
              <a:endParaRPr lang="en-US" sz="7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063" name="TextBox 2062"/>
          <p:cNvSpPr txBox="1"/>
          <p:nvPr/>
        </p:nvSpPr>
        <p:spPr>
          <a:xfrm>
            <a:off x="29718000" y="26670000"/>
            <a:ext cx="1052929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/>
              <a:t>BEF (UCB, Hurwitz-</a:t>
            </a:r>
            <a:r>
              <a:rPr lang="en-US" sz="6000" dirty="0" smtClean="0"/>
              <a:t>PI)</a:t>
            </a:r>
            <a:endParaRPr lang="en-US" sz="6000" dirty="0"/>
          </a:p>
          <a:p>
            <a:pPr algn="ctr"/>
            <a:r>
              <a:rPr lang="en-US" sz="6000" dirty="0" smtClean="0"/>
              <a:t>IMAPS </a:t>
            </a:r>
            <a:r>
              <a:rPr lang="en-US" sz="6000" dirty="0"/>
              <a:t>(Princeton, Jenkins – PI)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9319200" y="21640800"/>
            <a:ext cx="11887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Comet Hale-Bopp </a:t>
            </a:r>
            <a:r>
              <a:rPr lang="en-US" sz="8800" dirty="0"/>
              <a:t>NASA/JHU Sounding </a:t>
            </a:r>
            <a:r>
              <a:rPr lang="en-US" sz="8800" dirty="0" smtClean="0"/>
              <a:t>Rocket 36.156UG</a:t>
            </a:r>
          </a:p>
          <a:p>
            <a:pPr algn="ctr"/>
            <a:r>
              <a:rPr lang="en-US" sz="8800" dirty="0" smtClean="0"/>
              <a:t>(April </a:t>
            </a:r>
            <a:r>
              <a:rPr lang="en-US" sz="8800" dirty="0"/>
              <a:t>1997) Feldman-PI </a:t>
            </a:r>
          </a:p>
        </p:txBody>
      </p:sp>
      <p:pic>
        <p:nvPicPr>
          <p:cNvPr id="57" name="Picture 10" descr="Macintosh HD:data2:pixel:stephan:"/>
          <p:cNvPicPr>
            <a:picLocks noChangeAspect="1" noChangeArrowheads="1"/>
          </p:cNvPicPr>
          <p:nvPr/>
        </p:nvPicPr>
        <p:blipFill>
          <a:blip r:embed="rId36" r:link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7200" y="27051000"/>
            <a:ext cx="6172200" cy="4901453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rgbClr val="C7D4EB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1822CD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TextBox 2063"/>
          <p:cNvSpPr txBox="1"/>
          <p:nvPr/>
        </p:nvSpPr>
        <p:spPr>
          <a:xfrm>
            <a:off x="38938200" y="31775400"/>
            <a:ext cx="1226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Strongest Ever Carbon Monoxide Emission </a:t>
            </a:r>
          </a:p>
        </p:txBody>
      </p:sp>
      <p:grpSp>
        <p:nvGrpSpPr>
          <p:cNvPr id="89" name="Group 88"/>
          <p:cNvGrpSpPr/>
          <p:nvPr/>
        </p:nvGrpSpPr>
        <p:grpSpPr>
          <a:xfrm>
            <a:off x="4451350" y="2578100"/>
            <a:ext cx="4540250" cy="2374900"/>
            <a:chOff x="4451350" y="2578100"/>
            <a:chExt cx="4540250" cy="2374900"/>
          </a:xfrm>
        </p:grpSpPr>
        <p:pic>
          <p:nvPicPr>
            <p:cNvPr id="90" name="Picture 12" descr="Macintosh HD:data2:pixel:stephan:"/>
            <p:cNvPicPr>
              <a:picLocks noChangeAspect="1" noChangeArrowheads="1"/>
            </p:cNvPicPr>
            <p:nvPr/>
          </p:nvPicPr>
          <p:blipFill>
            <a:blip r:embed="rId38" r:link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1350" y="2578100"/>
              <a:ext cx="4540250" cy="2054225"/>
            </a:xfrm>
            <a:prstGeom prst="rect">
              <a:avLst/>
            </a:prstGeom>
            <a:noFill/>
            <a:effectLst>
              <a:outerShdw blurRad="63500" dist="107763" dir="2700000" algn="ctr" rotWithShape="0">
                <a:schemeClr val="bg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1" name="Rectangle 14"/>
            <p:cNvSpPr>
              <a:spLocks noChangeArrowheads="1"/>
            </p:cNvSpPr>
            <p:nvPr/>
          </p:nvSpPr>
          <p:spPr bwMode="auto">
            <a:xfrm>
              <a:off x="4927600" y="4603750"/>
              <a:ext cx="374650" cy="349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114300" indent="-114300" algn="ctr" eaLnBrk="1" hangingPunct="1">
                <a:spcBef>
                  <a:spcPct val="20000"/>
                </a:spcBef>
                <a:buClr>
                  <a:srgbClr val="1822CD"/>
                </a:buClr>
              </a:pPr>
              <a:r>
                <a:rPr lang="en-US" sz="1000" b="1">
                  <a:latin typeface="Arial" charset="0"/>
                </a:rPr>
                <a:t>O</a:t>
              </a:r>
            </a:p>
          </p:txBody>
        </p:sp>
        <p:sp>
          <p:nvSpPr>
            <p:cNvPr id="92" name="Rectangle 15"/>
            <p:cNvSpPr>
              <a:spLocks noChangeArrowheads="1"/>
            </p:cNvSpPr>
            <p:nvPr/>
          </p:nvSpPr>
          <p:spPr bwMode="auto">
            <a:xfrm>
              <a:off x="5137150" y="4603750"/>
              <a:ext cx="374650" cy="349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114300" indent="-114300" algn="ctr" eaLnBrk="1" hangingPunct="1">
                <a:spcBef>
                  <a:spcPct val="20000"/>
                </a:spcBef>
                <a:buClr>
                  <a:srgbClr val="1822CD"/>
                </a:buClr>
              </a:pPr>
              <a:r>
                <a:rPr lang="en-US" sz="1000" b="1">
                  <a:latin typeface="Arial" charset="0"/>
                </a:rPr>
                <a:t>C+</a:t>
              </a:r>
            </a:p>
          </p:txBody>
        </p:sp>
        <p:sp>
          <p:nvSpPr>
            <p:cNvPr id="93" name="Rectangle 16"/>
            <p:cNvSpPr>
              <a:spLocks noChangeArrowheads="1"/>
            </p:cNvSpPr>
            <p:nvPr/>
          </p:nvSpPr>
          <p:spPr bwMode="auto">
            <a:xfrm>
              <a:off x="6159500" y="4603750"/>
              <a:ext cx="374650" cy="349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114300" indent="-114300" algn="ctr" eaLnBrk="1" hangingPunct="1">
                <a:spcBef>
                  <a:spcPct val="20000"/>
                </a:spcBef>
                <a:buClr>
                  <a:srgbClr val="1822CD"/>
                </a:buClr>
              </a:pPr>
              <a:r>
                <a:rPr lang="en-US" sz="1000" b="1">
                  <a:latin typeface="Arial" charset="0"/>
                </a:rPr>
                <a:t>C</a:t>
              </a:r>
            </a:p>
          </p:txBody>
        </p:sp>
        <p:sp>
          <p:nvSpPr>
            <p:cNvPr id="94" name="Rectangle 17"/>
            <p:cNvSpPr>
              <a:spLocks noChangeArrowheads="1"/>
            </p:cNvSpPr>
            <p:nvPr/>
          </p:nvSpPr>
          <p:spPr bwMode="auto">
            <a:xfrm>
              <a:off x="6927850" y="4603750"/>
              <a:ext cx="374650" cy="349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114300" indent="-114300" algn="ctr" eaLnBrk="1" hangingPunct="1">
                <a:spcBef>
                  <a:spcPct val="20000"/>
                </a:spcBef>
                <a:buClr>
                  <a:srgbClr val="1822CD"/>
                </a:buClr>
              </a:pPr>
              <a:r>
                <a:rPr lang="en-US" sz="1000" b="1">
                  <a:latin typeface="Arial" charset="0"/>
                </a:rPr>
                <a:t>C</a:t>
              </a:r>
            </a:p>
          </p:txBody>
        </p:sp>
        <p:sp>
          <p:nvSpPr>
            <p:cNvPr id="95" name="Rectangle 18"/>
            <p:cNvSpPr>
              <a:spLocks noChangeArrowheads="1"/>
            </p:cNvSpPr>
            <p:nvPr/>
          </p:nvSpPr>
          <p:spPr bwMode="auto">
            <a:xfrm>
              <a:off x="7861300" y="4603750"/>
              <a:ext cx="374650" cy="349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114300" indent="-114300" algn="ctr" eaLnBrk="1" hangingPunct="1">
                <a:spcBef>
                  <a:spcPct val="20000"/>
                </a:spcBef>
                <a:buClr>
                  <a:srgbClr val="1822CD"/>
                </a:buClr>
              </a:pPr>
              <a:r>
                <a:rPr lang="en-US" sz="1000" b="1">
                  <a:latin typeface="Arial" charset="0"/>
                </a:rPr>
                <a:t>S</a:t>
              </a:r>
            </a:p>
          </p:txBody>
        </p:sp>
        <p:sp>
          <p:nvSpPr>
            <p:cNvPr id="96" name="Line 19"/>
            <p:cNvSpPr>
              <a:spLocks noChangeShapeType="1"/>
            </p:cNvSpPr>
            <p:nvPr/>
          </p:nvSpPr>
          <p:spPr bwMode="auto">
            <a:xfrm flipV="1">
              <a:off x="5118100" y="4476750"/>
              <a:ext cx="0" cy="171450"/>
            </a:xfrm>
            <a:prstGeom prst="line">
              <a:avLst/>
            </a:prstGeom>
            <a:noFill/>
            <a:ln w="9525">
              <a:solidFill>
                <a:srgbClr val="FF060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20"/>
            <p:cNvSpPr>
              <a:spLocks noChangeShapeType="1"/>
            </p:cNvSpPr>
            <p:nvPr/>
          </p:nvSpPr>
          <p:spPr bwMode="auto">
            <a:xfrm flipV="1">
              <a:off x="5276850" y="4311650"/>
              <a:ext cx="0" cy="336550"/>
            </a:xfrm>
            <a:prstGeom prst="line">
              <a:avLst/>
            </a:prstGeom>
            <a:noFill/>
            <a:ln w="9525">
              <a:solidFill>
                <a:srgbClr val="FF060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21"/>
            <p:cNvSpPr>
              <a:spLocks noChangeShapeType="1"/>
            </p:cNvSpPr>
            <p:nvPr/>
          </p:nvSpPr>
          <p:spPr bwMode="auto">
            <a:xfrm flipV="1">
              <a:off x="7118350" y="4318000"/>
              <a:ext cx="0" cy="336550"/>
            </a:xfrm>
            <a:prstGeom prst="line">
              <a:avLst/>
            </a:prstGeom>
            <a:noFill/>
            <a:ln w="9525">
              <a:solidFill>
                <a:srgbClr val="FF060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2"/>
            <p:cNvSpPr>
              <a:spLocks noChangeShapeType="1"/>
            </p:cNvSpPr>
            <p:nvPr/>
          </p:nvSpPr>
          <p:spPr bwMode="auto">
            <a:xfrm flipV="1">
              <a:off x="8045450" y="4318000"/>
              <a:ext cx="0" cy="336550"/>
            </a:xfrm>
            <a:prstGeom prst="line">
              <a:avLst/>
            </a:prstGeom>
            <a:noFill/>
            <a:ln w="9525">
              <a:solidFill>
                <a:srgbClr val="FF060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00" name="AutoShape 31"/>
            <p:cNvCxnSpPr>
              <a:cxnSpLocks noChangeShapeType="1"/>
            </p:cNvCxnSpPr>
            <p:nvPr/>
          </p:nvCxnSpPr>
          <p:spPr bwMode="auto">
            <a:xfrm rot="16200000">
              <a:off x="6290469" y="4363244"/>
              <a:ext cx="327025" cy="204787"/>
            </a:xfrm>
            <a:prstGeom prst="bentConnector3">
              <a:avLst>
                <a:gd name="adj1" fmla="val 51454"/>
              </a:avLst>
            </a:prstGeom>
            <a:noFill/>
            <a:ln w="9525">
              <a:solidFill>
                <a:srgbClr val="FF0601"/>
              </a:solidFill>
              <a:miter lim="800000"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1" name="AutoShape 33"/>
            <p:cNvCxnSpPr>
              <a:cxnSpLocks noChangeShapeType="1"/>
            </p:cNvCxnSpPr>
            <p:nvPr/>
          </p:nvCxnSpPr>
          <p:spPr bwMode="auto">
            <a:xfrm rot="5400000" flipH="1">
              <a:off x="7874001" y="4427537"/>
              <a:ext cx="279400" cy="6667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FF0601"/>
              </a:solidFill>
              <a:miter lim="800000"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02" name="Rectangle 34"/>
            <p:cNvSpPr>
              <a:spLocks noChangeArrowheads="1"/>
            </p:cNvSpPr>
            <p:nvPr/>
          </p:nvSpPr>
          <p:spPr bwMode="auto">
            <a:xfrm>
              <a:off x="5842000" y="4592638"/>
              <a:ext cx="374650" cy="252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114300" indent="-114300" algn="ctr" eaLnBrk="1" hangingPunct="1">
                <a:spcBef>
                  <a:spcPct val="20000"/>
                </a:spcBef>
                <a:buClr>
                  <a:srgbClr val="1822CD"/>
                </a:buClr>
              </a:pPr>
              <a:r>
                <a:rPr lang="en-US" sz="1000" b="1">
                  <a:latin typeface="Arial" charset="0"/>
                </a:rPr>
                <a:t>S</a:t>
              </a:r>
            </a:p>
          </p:txBody>
        </p:sp>
        <p:sp>
          <p:nvSpPr>
            <p:cNvPr id="103" name="Line 35"/>
            <p:cNvSpPr>
              <a:spLocks noChangeShapeType="1"/>
            </p:cNvSpPr>
            <p:nvPr/>
          </p:nvSpPr>
          <p:spPr bwMode="auto">
            <a:xfrm flipV="1">
              <a:off x="6026150" y="4322763"/>
              <a:ext cx="0" cy="336550"/>
            </a:xfrm>
            <a:prstGeom prst="line">
              <a:avLst/>
            </a:prstGeom>
            <a:noFill/>
            <a:ln w="9525">
              <a:solidFill>
                <a:srgbClr val="FF0601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067" name="Picture 2066" descr="Hale-Bopp-Jason.pdf"/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23471" r="9099" b="23956"/>
          <a:stretch/>
        </p:blipFill>
        <p:spPr>
          <a:xfrm>
            <a:off x="39767154" y="32613600"/>
            <a:ext cx="10971608" cy="537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99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imesNewRoman">
  <a:themeElements>
    <a:clrScheme name="TimesNewRoma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mesNewRoman">
      <a:majorFont>
        <a:latin typeface="Times New Roman"/>
        <a:ea typeface="ＭＳ Ｐゴシック"/>
        <a:cs typeface="ＭＳ Ｐゴシック"/>
      </a:majorFont>
      <a:minorFont>
        <a:latin typeface="Times New Roman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TimesNewRom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esNewRom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esNewRom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esNewRom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esNewRom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esNewRom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esNewRom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esNewRom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esNewRom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esNewRom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esNewRom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esNewRom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TimesNewRoman.pot</Template>
  <TotalTime>10220</TotalTime>
  <Words>180</Words>
  <Application>Microsoft Macintosh PowerPoint</Application>
  <PresentationFormat>Custom</PresentationFormat>
  <Paragraphs>47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TimesNewRoman</vt:lpstr>
      <vt:lpstr>PowerPoint Presentation</vt:lpstr>
    </vt:vector>
  </TitlesOfParts>
  <Manager/>
  <Company>Johns Hopkins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Stephan McCandliss</dc:creator>
  <cp:keywords/>
  <dc:description/>
  <cp:lastModifiedBy>Stephan McCandliss</cp:lastModifiedBy>
  <cp:revision>153</cp:revision>
  <cp:lastPrinted>2017-04-19T21:22:28Z</cp:lastPrinted>
  <dcterms:created xsi:type="dcterms:W3CDTF">2010-12-10T19:14:04Z</dcterms:created>
  <dcterms:modified xsi:type="dcterms:W3CDTF">2017-04-24T11:19:02Z</dcterms:modified>
  <cp:category/>
</cp:coreProperties>
</file>