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51206400" cy="3840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1280160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1536192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1792224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2048256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9B2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520" autoAdjust="0"/>
    <p:restoredTop sz="95340" autoAdjust="0"/>
  </p:normalViewPr>
  <p:slideViewPr>
    <p:cSldViewPr>
      <p:cViewPr>
        <p:scale>
          <a:sx n="20" d="100"/>
          <a:sy n="20" d="100"/>
        </p:scale>
        <p:origin x="-520" y="-80"/>
      </p:cViewPr>
      <p:guideLst>
        <p:guide orient="horz" pos="1209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87D3E-4AE1-334A-8293-3267AE968E5E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F4012-E187-8A4A-8933-802B3E36A592}" type="asst">
      <dgm:prSet phldrT="[Text]" custT="1"/>
      <dgm:spPr/>
      <dgm:t>
        <a:bodyPr/>
        <a:lstStyle/>
        <a:p>
          <a:r>
            <a:rPr lang="en-US" sz="11500" dirty="0" smtClean="0">
              <a:solidFill>
                <a:srgbClr val="9B2EFF"/>
              </a:solidFill>
            </a:rPr>
            <a:t>Historical Celebration – </a:t>
          </a:r>
          <a:r>
            <a:rPr lang="en-US" sz="11500" dirty="0" smtClean="0"/>
            <a:t>1978 – 1987 </a:t>
          </a:r>
          <a:r>
            <a:rPr lang="en-US" sz="11500" dirty="0" smtClean="0">
              <a:solidFill>
                <a:srgbClr val="9B2EFF"/>
              </a:solidFill>
            </a:rPr>
            <a:t>– 60 </a:t>
          </a:r>
          <a:r>
            <a:rPr lang="en-US" sz="11500" dirty="0" err="1" smtClean="0">
              <a:solidFill>
                <a:srgbClr val="9B2EFF"/>
              </a:solidFill>
            </a:rPr>
            <a:t>yrs</a:t>
          </a:r>
          <a:r>
            <a:rPr lang="en-US" sz="11500" dirty="0" smtClean="0">
              <a:solidFill>
                <a:srgbClr val="9B2EFF"/>
              </a:solidFill>
            </a:rPr>
            <a:t> UV Astronomy </a:t>
          </a:r>
          <a:r>
            <a:rPr lang="en-US" sz="11500" dirty="0" smtClean="0"/>
            <a:t> </a:t>
          </a:r>
          <a:endParaRPr lang="en-US" sz="11500" dirty="0"/>
        </a:p>
      </dgm:t>
    </dgm:pt>
    <dgm:pt modelId="{15474C4A-D596-214E-8A11-490B897B16C0}" type="parTrans" cxnId="{E1D20B3A-4EA8-6E4C-B321-61E094FF9E1E}">
      <dgm:prSet/>
      <dgm:spPr/>
      <dgm:t>
        <a:bodyPr/>
        <a:lstStyle/>
        <a:p>
          <a:endParaRPr lang="en-US"/>
        </a:p>
      </dgm:t>
    </dgm:pt>
    <dgm:pt modelId="{83578F1E-FED2-3040-83FC-8282F6F5FF1D}" type="sibTrans" cxnId="{E1D20B3A-4EA8-6E4C-B321-61E094FF9E1E}">
      <dgm:prSet/>
      <dgm:spPr/>
      <dgm:t>
        <a:bodyPr/>
        <a:lstStyle/>
        <a:p>
          <a:endParaRPr lang="en-US"/>
        </a:p>
      </dgm:t>
    </dgm:pt>
    <dgm:pt modelId="{66F94903-CA30-9F44-BCE4-4A64ED6014FB}">
      <dgm:prSet phldrT="[Text]"/>
      <dgm:spPr/>
      <dgm:t>
        <a:bodyPr/>
        <a:lstStyle/>
        <a:p>
          <a:r>
            <a:rPr lang="en-US" dirty="0" smtClean="0"/>
            <a:t>1978</a:t>
          </a:r>
          <a:endParaRPr lang="en-US" dirty="0"/>
        </a:p>
      </dgm:t>
    </dgm:pt>
    <dgm:pt modelId="{0621B2CD-4A69-3B49-BFFE-3E6A6667DAA7}" type="parTrans" cxnId="{2E805EF8-486B-AC4D-8B52-53F8844DAF0D}">
      <dgm:prSet/>
      <dgm:spPr/>
      <dgm:t>
        <a:bodyPr/>
        <a:lstStyle/>
        <a:p>
          <a:endParaRPr lang="en-US"/>
        </a:p>
      </dgm:t>
    </dgm:pt>
    <dgm:pt modelId="{91D3EB29-ECE2-CD4B-AD3D-D0AB09BAFBC4}" type="sibTrans" cxnId="{2E805EF8-486B-AC4D-8B52-53F8844DAF0D}">
      <dgm:prSet/>
      <dgm:spPr/>
      <dgm:t>
        <a:bodyPr/>
        <a:lstStyle/>
        <a:p>
          <a:endParaRPr lang="en-US"/>
        </a:p>
      </dgm:t>
    </dgm:pt>
    <dgm:pt modelId="{8816CD99-0898-DF44-9506-2E8345CC9D5C}">
      <dgm:prSet phldrT="[Text]"/>
      <dgm:spPr/>
      <dgm:t>
        <a:bodyPr/>
        <a:lstStyle/>
        <a:p>
          <a:r>
            <a:rPr lang="en-US" dirty="0" smtClean="0"/>
            <a:t>1979</a:t>
          </a:r>
          <a:endParaRPr lang="en-US" dirty="0"/>
        </a:p>
      </dgm:t>
    </dgm:pt>
    <dgm:pt modelId="{075F1D66-FB6F-564A-871C-3EF5AFF2F727}" type="parTrans" cxnId="{46EF74A1-8100-C24E-8E66-D1DD8FA610A3}">
      <dgm:prSet/>
      <dgm:spPr/>
      <dgm:t>
        <a:bodyPr/>
        <a:lstStyle/>
        <a:p>
          <a:endParaRPr lang="en-US"/>
        </a:p>
      </dgm:t>
    </dgm:pt>
    <dgm:pt modelId="{6CA61BB1-874E-314E-8390-C667944F4133}" type="sibTrans" cxnId="{46EF74A1-8100-C24E-8E66-D1DD8FA610A3}">
      <dgm:prSet/>
      <dgm:spPr/>
      <dgm:t>
        <a:bodyPr/>
        <a:lstStyle/>
        <a:p>
          <a:endParaRPr lang="en-US"/>
        </a:p>
      </dgm:t>
    </dgm:pt>
    <dgm:pt modelId="{629DD8A6-8761-3342-A4E2-AD9D372FD888}">
      <dgm:prSet phldrT="[Text]"/>
      <dgm:spPr/>
      <dgm:t>
        <a:bodyPr/>
        <a:lstStyle/>
        <a:p>
          <a:r>
            <a:rPr lang="en-US" dirty="0" smtClean="0"/>
            <a:t>1980</a:t>
          </a:r>
          <a:endParaRPr lang="en-US" dirty="0"/>
        </a:p>
      </dgm:t>
    </dgm:pt>
    <dgm:pt modelId="{43FAE9F4-7DB5-6440-95E9-DDB48AFF9ADB}" type="parTrans" cxnId="{FB23A1C0-BCEB-FA4A-938B-63900A92370B}">
      <dgm:prSet/>
      <dgm:spPr/>
      <dgm:t>
        <a:bodyPr/>
        <a:lstStyle/>
        <a:p>
          <a:endParaRPr lang="en-US"/>
        </a:p>
      </dgm:t>
    </dgm:pt>
    <dgm:pt modelId="{B15A9679-4E14-2248-A31F-FA855B280BF7}" type="sibTrans" cxnId="{FB23A1C0-BCEB-FA4A-938B-63900A92370B}">
      <dgm:prSet/>
      <dgm:spPr/>
      <dgm:t>
        <a:bodyPr/>
        <a:lstStyle/>
        <a:p>
          <a:endParaRPr lang="en-US"/>
        </a:p>
      </dgm:t>
    </dgm:pt>
    <dgm:pt modelId="{64C77CD4-8A2C-2348-A7D3-384C208CA870}">
      <dgm:prSet/>
      <dgm:spPr/>
      <dgm:t>
        <a:bodyPr/>
        <a:lstStyle/>
        <a:p>
          <a:r>
            <a:rPr lang="en-US" dirty="0" smtClean="0"/>
            <a:t>1981</a:t>
          </a:r>
          <a:endParaRPr lang="en-US" dirty="0"/>
        </a:p>
      </dgm:t>
    </dgm:pt>
    <dgm:pt modelId="{6A80BBA9-96F8-1144-843B-B9249C9F4246}" type="parTrans" cxnId="{80EEE98F-5732-1440-8AD8-AAB3E975A10F}">
      <dgm:prSet/>
      <dgm:spPr/>
      <dgm:t>
        <a:bodyPr/>
        <a:lstStyle/>
        <a:p>
          <a:endParaRPr lang="en-US"/>
        </a:p>
      </dgm:t>
    </dgm:pt>
    <dgm:pt modelId="{7D375DD4-F2C2-E04A-85F1-16F2C5D1A3DE}" type="sibTrans" cxnId="{80EEE98F-5732-1440-8AD8-AAB3E975A10F}">
      <dgm:prSet/>
      <dgm:spPr/>
      <dgm:t>
        <a:bodyPr/>
        <a:lstStyle/>
        <a:p>
          <a:endParaRPr lang="en-US"/>
        </a:p>
      </dgm:t>
    </dgm:pt>
    <dgm:pt modelId="{BAE54CE6-4250-0A48-BC6F-CD29EEE498D5}">
      <dgm:prSet/>
      <dgm:spPr/>
      <dgm:t>
        <a:bodyPr/>
        <a:lstStyle/>
        <a:p>
          <a:r>
            <a:rPr lang="en-US" dirty="0" smtClean="0"/>
            <a:t>1982</a:t>
          </a:r>
          <a:endParaRPr lang="en-US" dirty="0"/>
        </a:p>
      </dgm:t>
    </dgm:pt>
    <dgm:pt modelId="{9102A34A-2EC9-064B-9185-320A7AFA029E}" type="parTrans" cxnId="{F5A1A26F-12AE-6040-9A46-D361B131E6AF}">
      <dgm:prSet/>
      <dgm:spPr/>
      <dgm:t>
        <a:bodyPr/>
        <a:lstStyle/>
        <a:p>
          <a:endParaRPr lang="en-US"/>
        </a:p>
      </dgm:t>
    </dgm:pt>
    <dgm:pt modelId="{7CF55DD0-75A2-0047-AA51-397E08495376}" type="sibTrans" cxnId="{F5A1A26F-12AE-6040-9A46-D361B131E6AF}">
      <dgm:prSet/>
      <dgm:spPr/>
      <dgm:t>
        <a:bodyPr/>
        <a:lstStyle/>
        <a:p>
          <a:endParaRPr lang="en-US"/>
        </a:p>
      </dgm:t>
    </dgm:pt>
    <dgm:pt modelId="{0D3AA34A-DFB3-254C-AAAC-5CC6AA976F64}">
      <dgm:prSet/>
      <dgm:spPr/>
      <dgm:t>
        <a:bodyPr/>
        <a:lstStyle/>
        <a:p>
          <a:r>
            <a:rPr lang="en-US" dirty="0" smtClean="0"/>
            <a:t>1983</a:t>
          </a:r>
          <a:endParaRPr lang="en-US" dirty="0"/>
        </a:p>
      </dgm:t>
    </dgm:pt>
    <dgm:pt modelId="{64C5604E-ED7A-CB45-BF3A-5E23BD8E7120}" type="parTrans" cxnId="{748DD4B1-6A96-1D40-8D20-6A3D978E6698}">
      <dgm:prSet/>
      <dgm:spPr/>
      <dgm:t>
        <a:bodyPr/>
        <a:lstStyle/>
        <a:p>
          <a:endParaRPr lang="en-US"/>
        </a:p>
      </dgm:t>
    </dgm:pt>
    <dgm:pt modelId="{683B83A2-D18E-9342-A01B-FB918CB2666B}" type="sibTrans" cxnId="{748DD4B1-6A96-1D40-8D20-6A3D978E6698}">
      <dgm:prSet/>
      <dgm:spPr/>
      <dgm:t>
        <a:bodyPr/>
        <a:lstStyle/>
        <a:p>
          <a:endParaRPr lang="en-US"/>
        </a:p>
      </dgm:t>
    </dgm:pt>
    <dgm:pt modelId="{D9EA522F-F0DC-AE4F-83D3-EDD3814BEC54}">
      <dgm:prSet/>
      <dgm:spPr/>
      <dgm:t>
        <a:bodyPr/>
        <a:lstStyle/>
        <a:p>
          <a:r>
            <a:rPr lang="en-US" dirty="0" smtClean="0"/>
            <a:t>1984</a:t>
          </a:r>
          <a:endParaRPr lang="en-US" dirty="0"/>
        </a:p>
      </dgm:t>
    </dgm:pt>
    <dgm:pt modelId="{055411B7-44B3-D448-8068-C372A953D15C}" type="parTrans" cxnId="{DF23A3E1-A1D4-FC43-83C0-221291B32DB0}">
      <dgm:prSet/>
      <dgm:spPr/>
      <dgm:t>
        <a:bodyPr/>
        <a:lstStyle/>
        <a:p>
          <a:endParaRPr lang="en-US"/>
        </a:p>
      </dgm:t>
    </dgm:pt>
    <dgm:pt modelId="{B872A603-867B-BB43-B9B9-37DF483CE025}" type="sibTrans" cxnId="{DF23A3E1-A1D4-FC43-83C0-221291B32DB0}">
      <dgm:prSet/>
      <dgm:spPr/>
      <dgm:t>
        <a:bodyPr/>
        <a:lstStyle/>
        <a:p>
          <a:endParaRPr lang="en-US"/>
        </a:p>
      </dgm:t>
    </dgm:pt>
    <dgm:pt modelId="{AE300147-54BA-BD47-9509-F52B3A2CBB36}">
      <dgm:prSet/>
      <dgm:spPr/>
      <dgm:t>
        <a:bodyPr/>
        <a:lstStyle/>
        <a:p>
          <a:r>
            <a:rPr lang="en-US" dirty="0" smtClean="0"/>
            <a:t>1985</a:t>
          </a:r>
          <a:endParaRPr lang="en-US" dirty="0"/>
        </a:p>
      </dgm:t>
    </dgm:pt>
    <dgm:pt modelId="{93DE0461-E5F0-0D41-AC26-D20DC05F9848}" type="parTrans" cxnId="{3D859A49-AA25-A448-89FD-55D0983F9172}">
      <dgm:prSet/>
      <dgm:spPr/>
      <dgm:t>
        <a:bodyPr/>
        <a:lstStyle/>
        <a:p>
          <a:endParaRPr lang="en-US"/>
        </a:p>
      </dgm:t>
    </dgm:pt>
    <dgm:pt modelId="{DF15214A-5539-8B42-A38D-E05F1B247088}" type="sibTrans" cxnId="{3D859A49-AA25-A448-89FD-55D0983F9172}">
      <dgm:prSet/>
      <dgm:spPr/>
      <dgm:t>
        <a:bodyPr/>
        <a:lstStyle/>
        <a:p>
          <a:endParaRPr lang="en-US"/>
        </a:p>
      </dgm:t>
    </dgm:pt>
    <dgm:pt modelId="{74ADF831-D018-BD4F-AFE4-FF16D143F112}">
      <dgm:prSet/>
      <dgm:spPr/>
      <dgm:t>
        <a:bodyPr/>
        <a:lstStyle/>
        <a:p>
          <a:r>
            <a:rPr lang="en-US" dirty="0" smtClean="0"/>
            <a:t>1986</a:t>
          </a:r>
          <a:endParaRPr lang="en-US" dirty="0"/>
        </a:p>
      </dgm:t>
    </dgm:pt>
    <dgm:pt modelId="{24263423-6752-5544-A931-F7F9938EA7DA}" type="parTrans" cxnId="{E30855E8-C0A7-C641-B6EE-E1F4F29117F2}">
      <dgm:prSet/>
      <dgm:spPr/>
      <dgm:t>
        <a:bodyPr/>
        <a:lstStyle/>
        <a:p>
          <a:endParaRPr lang="en-US"/>
        </a:p>
      </dgm:t>
    </dgm:pt>
    <dgm:pt modelId="{7018345F-A569-D448-A4D8-B8F8963ADDBE}" type="sibTrans" cxnId="{E30855E8-C0A7-C641-B6EE-E1F4F29117F2}">
      <dgm:prSet/>
      <dgm:spPr/>
      <dgm:t>
        <a:bodyPr/>
        <a:lstStyle/>
        <a:p>
          <a:endParaRPr lang="en-US"/>
        </a:p>
      </dgm:t>
    </dgm:pt>
    <dgm:pt modelId="{CF192212-0672-3845-A59D-FD402DD6EE5F}">
      <dgm:prSet/>
      <dgm:spPr/>
      <dgm:t>
        <a:bodyPr/>
        <a:lstStyle/>
        <a:p>
          <a:r>
            <a:rPr lang="en-US" dirty="0" smtClean="0"/>
            <a:t>1987</a:t>
          </a:r>
          <a:endParaRPr lang="en-US" dirty="0"/>
        </a:p>
      </dgm:t>
    </dgm:pt>
    <dgm:pt modelId="{43A88319-B3DE-C743-8082-568888E02E0C}" type="parTrans" cxnId="{1FDA71C7-7F30-A34D-A828-322FAC3A5671}">
      <dgm:prSet/>
      <dgm:spPr/>
      <dgm:t>
        <a:bodyPr/>
        <a:lstStyle/>
        <a:p>
          <a:endParaRPr lang="en-US"/>
        </a:p>
      </dgm:t>
    </dgm:pt>
    <dgm:pt modelId="{237A11FA-BF58-EC48-BA03-541EC09B8E06}" type="sibTrans" cxnId="{1FDA71C7-7F30-A34D-A828-322FAC3A5671}">
      <dgm:prSet/>
      <dgm:spPr/>
      <dgm:t>
        <a:bodyPr/>
        <a:lstStyle/>
        <a:p>
          <a:endParaRPr lang="en-US"/>
        </a:p>
      </dgm:t>
    </dgm:pt>
    <dgm:pt modelId="{62DB272E-8151-004D-B045-7BB196C909B8}" type="pres">
      <dgm:prSet presAssocID="{83C87D3E-4AE1-334A-8293-3267AE968E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94DFB6-84D8-6F45-B7DB-F0E883CC0E6D}" type="pres">
      <dgm:prSet presAssocID="{D75F4012-E187-8A4A-8933-802B3E36A592}" presName="hierRoot1" presStyleCnt="0">
        <dgm:presLayoutVars>
          <dgm:hierBranch val="init"/>
        </dgm:presLayoutVars>
      </dgm:prSet>
      <dgm:spPr/>
    </dgm:pt>
    <dgm:pt modelId="{35182D16-5C90-B147-B942-CBFC994202E3}" type="pres">
      <dgm:prSet presAssocID="{D75F4012-E187-8A4A-8933-802B3E36A592}" presName="rootComposite1" presStyleCnt="0"/>
      <dgm:spPr/>
    </dgm:pt>
    <dgm:pt modelId="{58F845BE-EB05-1E4A-9AC8-E8C2CADA537E}" type="pres">
      <dgm:prSet presAssocID="{D75F4012-E187-8A4A-8933-802B3E36A592}" presName="rootText1" presStyleLbl="alignAcc1" presStyleIdx="0" presStyleCnt="0" custScaleX="1046673" custScaleY="159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7F801-167D-A244-A47D-74CD5614C397}" type="pres">
      <dgm:prSet presAssocID="{D75F4012-E187-8A4A-8933-802B3E36A592}" presName="topArc1" presStyleLbl="parChTrans1D1" presStyleIdx="0" presStyleCnt="22"/>
      <dgm:spPr/>
    </dgm:pt>
    <dgm:pt modelId="{806E4C0F-A311-884B-9F9D-B58DD736BAC6}" type="pres">
      <dgm:prSet presAssocID="{D75F4012-E187-8A4A-8933-802B3E36A592}" presName="bottomArc1" presStyleLbl="parChTrans1D1" presStyleIdx="1" presStyleCnt="22"/>
      <dgm:spPr/>
    </dgm:pt>
    <dgm:pt modelId="{8E7BFF3E-25E5-3D46-ABD3-3C8A8C6C4975}" type="pres">
      <dgm:prSet presAssocID="{D75F4012-E187-8A4A-8933-802B3E36A592}" presName="topConnNode1" presStyleLbl="asst0" presStyleIdx="0" presStyleCnt="0"/>
      <dgm:spPr/>
      <dgm:t>
        <a:bodyPr/>
        <a:lstStyle/>
        <a:p>
          <a:endParaRPr lang="en-US"/>
        </a:p>
      </dgm:t>
    </dgm:pt>
    <dgm:pt modelId="{890EAB42-B420-6246-9092-DA4B7E7C7B4D}" type="pres">
      <dgm:prSet presAssocID="{D75F4012-E187-8A4A-8933-802B3E36A592}" presName="hierChild2" presStyleCnt="0"/>
      <dgm:spPr/>
    </dgm:pt>
    <dgm:pt modelId="{F3732895-8076-784E-9AA3-EDE35FB94E45}" type="pres">
      <dgm:prSet presAssocID="{0621B2CD-4A69-3B49-BFFE-3E6A6667DAA7}" presName="Name28" presStyleLbl="parChTrans1D2" presStyleIdx="0" presStyleCnt="10"/>
      <dgm:spPr/>
      <dgm:t>
        <a:bodyPr/>
        <a:lstStyle/>
        <a:p>
          <a:endParaRPr lang="en-US"/>
        </a:p>
      </dgm:t>
    </dgm:pt>
    <dgm:pt modelId="{E8AF891E-3EFB-7948-B842-F3B79DA00C7E}" type="pres">
      <dgm:prSet presAssocID="{66F94903-CA30-9F44-BCE4-4A64ED6014FB}" presName="hierRoot2" presStyleCnt="0">
        <dgm:presLayoutVars>
          <dgm:hierBranch val="init"/>
        </dgm:presLayoutVars>
      </dgm:prSet>
      <dgm:spPr/>
    </dgm:pt>
    <dgm:pt modelId="{EF573BDB-29C9-F74A-82B1-B6A545255A52}" type="pres">
      <dgm:prSet presAssocID="{66F94903-CA30-9F44-BCE4-4A64ED6014FB}" presName="rootComposite2" presStyleCnt="0"/>
      <dgm:spPr/>
    </dgm:pt>
    <dgm:pt modelId="{A924E723-7AE1-084F-8625-17A4C4AD3C38}" type="pres">
      <dgm:prSet presAssocID="{66F94903-CA30-9F44-BCE4-4A64ED6014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D6589-02E9-5C4D-B9C2-B3F53EF3C21B}" type="pres">
      <dgm:prSet presAssocID="{66F94903-CA30-9F44-BCE4-4A64ED6014FB}" presName="topArc2" presStyleLbl="parChTrans1D1" presStyleIdx="2" presStyleCnt="22"/>
      <dgm:spPr/>
    </dgm:pt>
    <dgm:pt modelId="{B962B95B-D4DF-114A-B22B-E28161C6F9D0}" type="pres">
      <dgm:prSet presAssocID="{66F94903-CA30-9F44-BCE4-4A64ED6014FB}" presName="bottomArc2" presStyleLbl="parChTrans1D1" presStyleIdx="3" presStyleCnt="22"/>
      <dgm:spPr/>
    </dgm:pt>
    <dgm:pt modelId="{ECF1C0E0-6F2B-5F46-AB73-FA18CE7B89A0}" type="pres">
      <dgm:prSet presAssocID="{66F94903-CA30-9F44-BCE4-4A64ED6014FB}" presName="topConnNode2" presStyleLbl="node2" presStyleIdx="0" presStyleCnt="0"/>
      <dgm:spPr/>
      <dgm:t>
        <a:bodyPr/>
        <a:lstStyle/>
        <a:p>
          <a:endParaRPr lang="en-US"/>
        </a:p>
      </dgm:t>
    </dgm:pt>
    <dgm:pt modelId="{8F29DF40-D27C-7D48-B190-4564A2D9EF55}" type="pres">
      <dgm:prSet presAssocID="{66F94903-CA30-9F44-BCE4-4A64ED6014FB}" presName="hierChild4" presStyleCnt="0"/>
      <dgm:spPr/>
    </dgm:pt>
    <dgm:pt modelId="{E566CA0C-001B-2E43-B6DC-9C3B16855562}" type="pres">
      <dgm:prSet presAssocID="{66F94903-CA30-9F44-BCE4-4A64ED6014FB}" presName="hierChild5" presStyleCnt="0"/>
      <dgm:spPr/>
    </dgm:pt>
    <dgm:pt modelId="{3D756B9A-839A-3F4F-9F77-131B8AC4BF43}" type="pres">
      <dgm:prSet presAssocID="{075F1D66-FB6F-564A-871C-3EF5AFF2F727}" presName="Name28" presStyleLbl="parChTrans1D2" presStyleIdx="1" presStyleCnt="10"/>
      <dgm:spPr/>
      <dgm:t>
        <a:bodyPr/>
        <a:lstStyle/>
        <a:p>
          <a:endParaRPr lang="en-US"/>
        </a:p>
      </dgm:t>
    </dgm:pt>
    <dgm:pt modelId="{EBC123F1-EBFC-6F43-AD16-76410F9BC288}" type="pres">
      <dgm:prSet presAssocID="{8816CD99-0898-DF44-9506-2E8345CC9D5C}" presName="hierRoot2" presStyleCnt="0">
        <dgm:presLayoutVars>
          <dgm:hierBranch val="init"/>
        </dgm:presLayoutVars>
      </dgm:prSet>
      <dgm:spPr/>
    </dgm:pt>
    <dgm:pt modelId="{4203BD11-DA03-584A-8283-9B3DF7949E91}" type="pres">
      <dgm:prSet presAssocID="{8816CD99-0898-DF44-9506-2E8345CC9D5C}" presName="rootComposite2" presStyleCnt="0"/>
      <dgm:spPr/>
    </dgm:pt>
    <dgm:pt modelId="{9AFC5524-873A-D540-9B34-A6CA707CC2DD}" type="pres">
      <dgm:prSet presAssocID="{8816CD99-0898-DF44-9506-2E8345CC9D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31486-FE42-AC4C-B251-B5ACA28FDFEC}" type="pres">
      <dgm:prSet presAssocID="{8816CD99-0898-DF44-9506-2E8345CC9D5C}" presName="topArc2" presStyleLbl="parChTrans1D1" presStyleIdx="4" presStyleCnt="22"/>
      <dgm:spPr/>
    </dgm:pt>
    <dgm:pt modelId="{48856BCE-161A-7048-A110-BABA385CFB16}" type="pres">
      <dgm:prSet presAssocID="{8816CD99-0898-DF44-9506-2E8345CC9D5C}" presName="bottomArc2" presStyleLbl="parChTrans1D1" presStyleIdx="5" presStyleCnt="22"/>
      <dgm:spPr/>
    </dgm:pt>
    <dgm:pt modelId="{CB34A940-6E16-C342-ADF5-0F2C32CB052E}" type="pres">
      <dgm:prSet presAssocID="{8816CD99-0898-DF44-9506-2E8345CC9D5C}" presName="topConnNode2" presStyleLbl="node2" presStyleIdx="0" presStyleCnt="0"/>
      <dgm:spPr/>
      <dgm:t>
        <a:bodyPr/>
        <a:lstStyle/>
        <a:p>
          <a:endParaRPr lang="en-US"/>
        </a:p>
      </dgm:t>
    </dgm:pt>
    <dgm:pt modelId="{4EAABAB9-562B-3942-9EB4-3A5413EDA1F2}" type="pres">
      <dgm:prSet presAssocID="{8816CD99-0898-DF44-9506-2E8345CC9D5C}" presName="hierChild4" presStyleCnt="0"/>
      <dgm:spPr/>
    </dgm:pt>
    <dgm:pt modelId="{B45A8F7B-246D-C946-8AFA-5A944F3B5E3C}" type="pres">
      <dgm:prSet presAssocID="{8816CD99-0898-DF44-9506-2E8345CC9D5C}" presName="hierChild5" presStyleCnt="0"/>
      <dgm:spPr/>
    </dgm:pt>
    <dgm:pt modelId="{10A1C4AB-2A93-314A-8F7A-8E46A9127D00}" type="pres">
      <dgm:prSet presAssocID="{43FAE9F4-7DB5-6440-95E9-DDB48AFF9ADB}" presName="Name28" presStyleLbl="parChTrans1D2" presStyleIdx="2" presStyleCnt="10"/>
      <dgm:spPr/>
      <dgm:t>
        <a:bodyPr/>
        <a:lstStyle/>
        <a:p>
          <a:endParaRPr lang="en-US"/>
        </a:p>
      </dgm:t>
    </dgm:pt>
    <dgm:pt modelId="{DD53A422-2C40-284C-9EEA-11760B646F3B}" type="pres">
      <dgm:prSet presAssocID="{629DD8A6-8761-3342-A4E2-AD9D372FD888}" presName="hierRoot2" presStyleCnt="0">
        <dgm:presLayoutVars>
          <dgm:hierBranch val="init"/>
        </dgm:presLayoutVars>
      </dgm:prSet>
      <dgm:spPr/>
    </dgm:pt>
    <dgm:pt modelId="{95ABBBA4-0986-644D-BEB2-2CE60E17EFDE}" type="pres">
      <dgm:prSet presAssocID="{629DD8A6-8761-3342-A4E2-AD9D372FD888}" presName="rootComposite2" presStyleCnt="0"/>
      <dgm:spPr/>
    </dgm:pt>
    <dgm:pt modelId="{78E892C8-8205-7E48-A069-DE79A54DB8A5}" type="pres">
      <dgm:prSet presAssocID="{629DD8A6-8761-3342-A4E2-AD9D372FD8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7DBAE-3F49-8244-84D0-1D57B0AB8CA8}" type="pres">
      <dgm:prSet presAssocID="{629DD8A6-8761-3342-A4E2-AD9D372FD888}" presName="topArc2" presStyleLbl="parChTrans1D1" presStyleIdx="6" presStyleCnt="22"/>
      <dgm:spPr/>
    </dgm:pt>
    <dgm:pt modelId="{D6CF71A0-376B-314F-B1FE-AE175B67155E}" type="pres">
      <dgm:prSet presAssocID="{629DD8A6-8761-3342-A4E2-AD9D372FD888}" presName="bottomArc2" presStyleLbl="parChTrans1D1" presStyleIdx="7" presStyleCnt="22"/>
      <dgm:spPr/>
    </dgm:pt>
    <dgm:pt modelId="{C9648CEC-A5E2-E14E-8F7A-053B6D98F2DC}" type="pres">
      <dgm:prSet presAssocID="{629DD8A6-8761-3342-A4E2-AD9D372FD888}" presName="topConnNode2" presStyleLbl="node2" presStyleIdx="0" presStyleCnt="0"/>
      <dgm:spPr/>
      <dgm:t>
        <a:bodyPr/>
        <a:lstStyle/>
        <a:p>
          <a:endParaRPr lang="en-US"/>
        </a:p>
      </dgm:t>
    </dgm:pt>
    <dgm:pt modelId="{6D31E1A9-3062-CF40-8A21-8848A96A2155}" type="pres">
      <dgm:prSet presAssocID="{629DD8A6-8761-3342-A4E2-AD9D372FD888}" presName="hierChild4" presStyleCnt="0"/>
      <dgm:spPr/>
    </dgm:pt>
    <dgm:pt modelId="{1271AA55-EFD5-1246-BA20-BC855291725E}" type="pres">
      <dgm:prSet presAssocID="{629DD8A6-8761-3342-A4E2-AD9D372FD888}" presName="hierChild5" presStyleCnt="0"/>
      <dgm:spPr/>
    </dgm:pt>
    <dgm:pt modelId="{EF8D6F22-24A1-BA4E-871E-CD7088CF6C92}" type="pres">
      <dgm:prSet presAssocID="{6A80BBA9-96F8-1144-843B-B9249C9F4246}" presName="Name28" presStyleLbl="parChTrans1D2" presStyleIdx="3" presStyleCnt="10"/>
      <dgm:spPr/>
      <dgm:t>
        <a:bodyPr/>
        <a:lstStyle/>
        <a:p>
          <a:endParaRPr lang="en-US"/>
        </a:p>
      </dgm:t>
    </dgm:pt>
    <dgm:pt modelId="{2F283847-2F32-6142-8B2C-6172CD2407D0}" type="pres">
      <dgm:prSet presAssocID="{64C77CD4-8A2C-2348-A7D3-384C208CA870}" presName="hierRoot2" presStyleCnt="0">
        <dgm:presLayoutVars>
          <dgm:hierBranch val="init"/>
        </dgm:presLayoutVars>
      </dgm:prSet>
      <dgm:spPr/>
    </dgm:pt>
    <dgm:pt modelId="{34F2365D-0603-5642-9700-8622614F3A15}" type="pres">
      <dgm:prSet presAssocID="{64C77CD4-8A2C-2348-A7D3-384C208CA870}" presName="rootComposite2" presStyleCnt="0"/>
      <dgm:spPr/>
    </dgm:pt>
    <dgm:pt modelId="{5BE53B7A-410A-704A-9942-53B6512CFADA}" type="pres">
      <dgm:prSet presAssocID="{64C77CD4-8A2C-2348-A7D3-384C208CA8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9D3C8-FA77-2442-8F79-7278B6D08F7C}" type="pres">
      <dgm:prSet presAssocID="{64C77CD4-8A2C-2348-A7D3-384C208CA870}" presName="topArc2" presStyleLbl="parChTrans1D1" presStyleIdx="8" presStyleCnt="22"/>
      <dgm:spPr/>
    </dgm:pt>
    <dgm:pt modelId="{BEDAD4F6-3677-6247-8E51-F5AC49AE1F1B}" type="pres">
      <dgm:prSet presAssocID="{64C77CD4-8A2C-2348-A7D3-384C208CA870}" presName="bottomArc2" presStyleLbl="parChTrans1D1" presStyleIdx="9" presStyleCnt="22"/>
      <dgm:spPr/>
    </dgm:pt>
    <dgm:pt modelId="{C9F86614-EFE4-814A-BC14-52E8131C0482}" type="pres">
      <dgm:prSet presAssocID="{64C77CD4-8A2C-2348-A7D3-384C208CA870}" presName="topConnNode2" presStyleLbl="node2" presStyleIdx="0" presStyleCnt="0"/>
      <dgm:spPr/>
      <dgm:t>
        <a:bodyPr/>
        <a:lstStyle/>
        <a:p>
          <a:endParaRPr lang="en-US"/>
        </a:p>
      </dgm:t>
    </dgm:pt>
    <dgm:pt modelId="{87BDC8C7-D55B-7340-A455-966E42E7D674}" type="pres">
      <dgm:prSet presAssocID="{64C77CD4-8A2C-2348-A7D3-384C208CA870}" presName="hierChild4" presStyleCnt="0"/>
      <dgm:spPr/>
    </dgm:pt>
    <dgm:pt modelId="{AA000ECD-C434-2F4C-A42C-E9D99D7D1AA5}" type="pres">
      <dgm:prSet presAssocID="{64C77CD4-8A2C-2348-A7D3-384C208CA870}" presName="hierChild5" presStyleCnt="0"/>
      <dgm:spPr/>
    </dgm:pt>
    <dgm:pt modelId="{68FA3B44-E4F3-DA42-AB5C-8223926839AB}" type="pres">
      <dgm:prSet presAssocID="{9102A34A-2EC9-064B-9185-320A7AFA029E}" presName="Name28" presStyleLbl="parChTrans1D2" presStyleIdx="4" presStyleCnt="10"/>
      <dgm:spPr/>
      <dgm:t>
        <a:bodyPr/>
        <a:lstStyle/>
        <a:p>
          <a:endParaRPr lang="en-US"/>
        </a:p>
      </dgm:t>
    </dgm:pt>
    <dgm:pt modelId="{5ACE8165-78CB-BA40-9179-F6DD7AF6A84D}" type="pres">
      <dgm:prSet presAssocID="{BAE54CE6-4250-0A48-BC6F-CD29EEE498D5}" presName="hierRoot2" presStyleCnt="0">
        <dgm:presLayoutVars>
          <dgm:hierBranch val="init"/>
        </dgm:presLayoutVars>
      </dgm:prSet>
      <dgm:spPr/>
    </dgm:pt>
    <dgm:pt modelId="{8C1ED753-F635-5E4A-826F-EF9AA75080DB}" type="pres">
      <dgm:prSet presAssocID="{BAE54CE6-4250-0A48-BC6F-CD29EEE498D5}" presName="rootComposite2" presStyleCnt="0"/>
      <dgm:spPr/>
    </dgm:pt>
    <dgm:pt modelId="{3F5D4DAA-C09B-E14E-B916-89ABCC324447}" type="pres">
      <dgm:prSet presAssocID="{BAE54CE6-4250-0A48-BC6F-CD29EEE498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0DA81-0E66-E14C-A3F2-EEC0ED1380E6}" type="pres">
      <dgm:prSet presAssocID="{BAE54CE6-4250-0A48-BC6F-CD29EEE498D5}" presName="topArc2" presStyleLbl="parChTrans1D1" presStyleIdx="10" presStyleCnt="22"/>
      <dgm:spPr/>
    </dgm:pt>
    <dgm:pt modelId="{C64CAB16-3F6B-6E4B-9AEB-B9A0A94C4435}" type="pres">
      <dgm:prSet presAssocID="{BAE54CE6-4250-0A48-BC6F-CD29EEE498D5}" presName="bottomArc2" presStyleLbl="parChTrans1D1" presStyleIdx="11" presStyleCnt="22"/>
      <dgm:spPr/>
    </dgm:pt>
    <dgm:pt modelId="{EC9438FE-5642-8A44-96D8-B689845B762B}" type="pres">
      <dgm:prSet presAssocID="{BAE54CE6-4250-0A48-BC6F-CD29EEE498D5}" presName="topConnNode2" presStyleLbl="node2" presStyleIdx="0" presStyleCnt="0"/>
      <dgm:spPr/>
      <dgm:t>
        <a:bodyPr/>
        <a:lstStyle/>
        <a:p>
          <a:endParaRPr lang="en-US"/>
        </a:p>
      </dgm:t>
    </dgm:pt>
    <dgm:pt modelId="{3C82DE23-A093-2C4B-B435-225578A9DEEF}" type="pres">
      <dgm:prSet presAssocID="{BAE54CE6-4250-0A48-BC6F-CD29EEE498D5}" presName="hierChild4" presStyleCnt="0"/>
      <dgm:spPr/>
    </dgm:pt>
    <dgm:pt modelId="{7547CBAD-1AAF-8346-8D10-3D6BF6A3B095}" type="pres">
      <dgm:prSet presAssocID="{BAE54CE6-4250-0A48-BC6F-CD29EEE498D5}" presName="hierChild5" presStyleCnt="0"/>
      <dgm:spPr/>
    </dgm:pt>
    <dgm:pt modelId="{A4F38583-A553-8549-B080-E3E54A6CEDAB}" type="pres">
      <dgm:prSet presAssocID="{64C5604E-ED7A-CB45-BF3A-5E23BD8E7120}" presName="Name28" presStyleLbl="parChTrans1D2" presStyleIdx="5" presStyleCnt="10"/>
      <dgm:spPr/>
      <dgm:t>
        <a:bodyPr/>
        <a:lstStyle/>
        <a:p>
          <a:endParaRPr lang="en-US"/>
        </a:p>
      </dgm:t>
    </dgm:pt>
    <dgm:pt modelId="{B186AE89-6F68-9D4C-81C4-CFF17F3D8CC2}" type="pres">
      <dgm:prSet presAssocID="{0D3AA34A-DFB3-254C-AAAC-5CC6AA976F64}" presName="hierRoot2" presStyleCnt="0">
        <dgm:presLayoutVars>
          <dgm:hierBranch val="init"/>
        </dgm:presLayoutVars>
      </dgm:prSet>
      <dgm:spPr/>
    </dgm:pt>
    <dgm:pt modelId="{DDFDDB97-A7CE-464F-839C-B8B4107A3699}" type="pres">
      <dgm:prSet presAssocID="{0D3AA34A-DFB3-254C-AAAC-5CC6AA976F64}" presName="rootComposite2" presStyleCnt="0"/>
      <dgm:spPr/>
    </dgm:pt>
    <dgm:pt modelId="{603686B1-AA9B-6548-9AB6-F1177550749A}" type="pres">
      <dgm:prSet presAssocID="{0D3AA34A-DFB3-254C-AAAC-5CC6AA976F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6C2B-6D2A-934A-8E3D-BA40D19D79BE}" type="pres">
      <dgm:prSet presAssocID="{0D3AA34A-DFB3-254C-AAAC-5CC6AA976F64}" presName="topArc2" presStyleLbl="parChTrans1D1" presStyleIdx="12" presStyleCnt="22"/>
      <dgm:spPr/>
    </dgm:pt>
    <dgm:pt modelId="{A58E9885-4628-6D49-8EB9-59B1FB7B1D18}" type="pres">
      <dgm:prSet presAssocID="{0D3AA34A-DFB3-254C-AAAC-5CC6AA976F64}" presName="bottomArc2" presStyleLbl="parChTrans1D1" presStyleIdx="13" presStyleCnt="22"/>
      <dgm:spPr/>
    </dgm:pt>
    <dgm:pt modelId="{A0FE39F1-755A-EF4D-ACF8-80AD0DF43797}" type="pres">
      <dgm:prSet presAssocID="{0D3AA34A-DFB3-254C-AAAC-5CC6AA976F64}" presName="topConnNode2" presStyleLbl="node2" presStyleIdx="0" presStyleCnt="0"/>
      <dgm:spPr/>
      <dgm:t>
        <a:bodyPr/>
        <a:lstStyle/>
        <a:p>
          <a:endParaRPr lang="en-US"/>
        </a:p>
      </dgm:t>
    </dgm:pt>
    <dgm:pt modelId="{A709191F-9E0D-9B45-BA7E-59726E980DF1}" type="pres">
      <dgm:prSet presAssocID="{0D3AA34A-DFB3-254C-AAAC-5CC6AA976F64}" presName="hierChild4" presStyleCnt="0"/>
      <dgm:spPr/>
    </dgm:pt>
    <dgm:pt modelId="{10AC7FF4-8A20-2F44-8DA8-63DFFDFC8324}" type="pres">
      <dgm:prSet presAssocID="{0D3AA34A-DFB3-254C-AAAC-5CC6AA976F64}" presName="hierChild5" presStyleCnt="0"/>
      <dgm:spPr/>
    </dgm:pt>
    <dgm:pt modelId="{42A35EC7-5305-DD47-AF8F-B443F2EC2FE8}" type="pres">
      <dgm:prSet presAssocID="{055411B7-44B3-D448-8068-C372A953D15C}" presName="Name28" presStyleLbl="parChTrans1D2" presStyleIdx="6" presStyleCnt="10"/>
      <dgm:spPr/>
      <dgm:t>
        <a:bodyPr/>
        <a:lstStyle/>
        <a:p>
          <a:endParaRPr lang="en-US"/>
        </a:p>
      </dgm:t>
    </dgm:pt>
    <dgm:pt modelId="{FB758738-CDF3-694A-8FB8-C97AD0BC8014}" type="pres">
      <dgm:prSet presAssocID="{D9EA522F-F0DC-AE4F-83D3-EDD3814BEC54}" presName="hierRoot2" presStyleCnt="0">
        <dgm:presLayoutVars>
          <dgm:hierBranch val="init"/>
        </dgm:presLayoutVars>
      </dgm:prSet>
      <dgm:spPr/>
    </dgm:pt>
    <dgm:pt modelId="{409B741E-E429-EE46-8C75-F4C4CC30B86D}" type="pres">
      <dgm:prSet presAssocID="{D9EA522F-F0DC-AE4F-83D3-EDD3814BEC54}" presName="rootComposite2" presStyleCnt="0"/>
      <dgm:spPr/>
    </dgm:pt>
    <dgm:pt modelId="{8B2FE285-31FD-124A-9606-3564E30C98F8}" type="pres">
      <dgm:prSet presAssocID="{D9EA522F-F0DC-AE4F-83D3-EDD3814BEC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22EA-0BBF-434A-ACC0-353A7BF1A405}" type="pres">
      <dgm:prSet presAssocID="{D9EA522F-F0DC-AE4F-83D3-EDD3814BEC54}" presName="topArc2" presStyleLbl="parChTrans1D1" presStyleIdx="14" presStyleCnt="22"/>
      <dgm:spPr/>
    </dgm:pt>
    <dgm:pt modelId="{9C62D48A-57CB-B246-B17A-14A3A4F34A28}" type="pres">
      <dgm:prSet presAssocID="{D9EA522F-F0DC-AE4F-83D3-EDD3814BEC54}" presName="bottomArc2" presStyleLbl="parChTrans1D1" presStyleIdx="15" presStyleCnt="22"/>
      <dgm:spPr/>
    </dgm:pt>
    <dgm:pt modelId="{6254DE8A-1027-4444-8954-15B3D363A4F1}" type="pres">
      <dgm:prSet presAssocID="{D9EA522F-F0DC-AE4F-83D3-EDD3814BEC54}" presName="topConnNode2" presStyleLbl="node2" presStyleIdx="0" presStyleCnt="0"/>
      <dgm:spPr/>
      <dgm:t>
        <a:bodyPr/>
        <a:lstStyle/>
        <a:p>
          <a:endParaRPr lang="en-US"/>
        </a:p>
      </dgm:t>
    </dgm:pt>
    <dgm:pt modelId="{E1B25458-6923-9E49-9FFF-380952788CE6}" type="pres">
      <dgm:prSet presAssocID="{D9EA522F-F0DC-AE4F-83D3-EDD3814BEC54}" presName="hierChild4" presStyleCnt="0"/>
      <dgm:spPr/>
    </dgm:pt>
    <dgm:pt modelId="{90BDA5A6-D08C-BF48-BB9F-00E54D0CBBC4}" type="pres">
      <dgm:prSet presAssocID="{D9EA522F-F0DC-AE4F-83D3-EDD3814BEC54}" presName="hierChild5" presStyleCnt="0"/>
      <dgm:spPr/>
    </dgm:pt>
    <dgm:pt modelId="{4AC74C4E-D3E6-7F43-80B6-D406F4C51E48}" type="pres">
      <dgm:prSet presAssocID="{93DE0461-E5F0-0D41-AC26-D20DC05F9848}" presName="Name28" presStyleLbl="parChTrans1D2" presStyleIdx="7" presStyleCnt="10"/>
      <dgm:spPr/>
      <dgm:t>
        <a:bodyPr/>
        <a:lstStyle/>
        <a:p>
          <a:endParaRPr lang="en-US"/>
        </a:p>
      </dgm:t>
    </dgm:pt>
    <dgm:pt modelId="{B39D576D-8393-B34E-8DBE-5132480A133E}" type="pres">
      <dgm:prSet presAssocID="{AE300147-54BA-BD47-9509-F52B3A2CBB36}" presName="hierRoot2" presStyleCnt="0">
        <dgm:presLayoutVars>
          <dgm:hierBranch val="init"/>
        </dgm:presLayoutVars>
      </dgm:prSet>
      <dgm:spPr/>
    </dgm:pt>
    <dgm:pt modelId="{6416F4B5-AEF9-3C4B-8736-407952FAAC64}" type="pres">
      <dgm:prSet presAssocID="{AE300147-54BA-BD47-9509-F52B3A2CBB36}" presName="rootComposite2" presStyleCnt="0"/>
      <dgm:spPr/>
    </dgm:pt>
    <dgm:pt modelId="{F1666CEA-2B16-2049-BCA0-C6AD3D6E53B1}" type="pres">
      <dgm:prSet presAssocID="{AE300147-54BA-BD47-9509-F52B3A2CBB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49C6C-5036-7040-AD45-C2574E20D249}" type="pres">
      <dgm:prSet presAssocID="{AE300147-54BA-BD47-9509-F52B3A2CBB36}" presName="topArc2" presStyleLbl="parChTrans1D1" presStyleIdx="16" presStyleCnt="22"/>
      <dgm:spPr/>
    </dgm:pt>
    <dgm:pt modelId="{CD10C693-7FF1-5941-A37A-960EBE6B8B37}" type="pres">
      <dgm:prSet presAssocID="{AE300147-54BA-BD47-9509-F52B3A2CBB36}" presName="bottomArc2" presStyleLbl="parChTrans1D1" presStyleIdx="17" presStyleCnt="22"/>
      <dgm:spPr/>
    </dgm:pt>
    <dgm:pt modelId="{F83F085B-6571-E240-AC8B-88BDEFD8D922}" type="pres">
      <dgm:prSet presAssocID="{AE300147-54BA-BD47-9509-F52B3A2CBB36}" presName="topConnNode2" presStyleLbl="node2" presStyleIdx="0" presStyleCnt="0"/>
      <dgm:spPr/>
      <dgm:t>
        <a:bodyPr/>
        <a:lstStyle/>
        <a:p>
          <a:endParaRPr lang="en-US"/>
        </a:p>
      </dgm:t>
    </dgm:pt>
    <dgm:pt modelId="{E7FF3309-875E-C146-9E20-B2692FAEE5D0}" type="pres">
      <dgm:prSet presAssocID="{AE300147-54BA-BD47-9509-F52B3A2CBB36}" presName="hierChild4" presStyleCnt="0"/>
      <dgm:spPr/>
    </dgm:pt>
    <dgm:pt modelId="{8348BDC7-A0DE-FF48-96D3-88B523F01614}" type="pres">
      <dgm:prSet presAssocID="{AE300147-54BA-BD47-9509-F52B3A2CBB36}" presName="hierChild5" presStyleCnt="0"/>
      <dgm:spPr/>
    </dgm:pt>
    <dgm:pt modelId="{FC5F1EAC-324F-AF49-91EA-64181D6F3589}" type="pres">
      <dgm:prSet presAssocID="{24263423-6752-5544-A931-F7F9938EA7DA}" presName="Name28" presStyleLbl="parChTrans1D2" presStyleIdx="8" presStyleCnt="10"/>
      <dgm:spPr/>
      <dgm:t>
        <a:bodyPr/>
        <a:lstStyle/>
        <a:p>
          <a:endParaRPr lang="en-US"/>
        </a:p>
      </dgm:t>
    </dgm:pt>
    <dgm:pt modelId="{7525AF4A-1234-E648-A335-0D46E82E5921}" type="pres">
      <dgm:prSet presAssocID="{74ADF831-D018-BD4F-AFE4-FF16D143F112}" presName="hierRoot2" presStyleCnt="0">
        <dgm:presLayoutVars>
          <dgm:hierBranch val="init"/>
        </dgm:presLayoutVars>
      </dgm:prSet>
      <dgm:spPr/>
    </dgm:pt>
    <dgm:pt modelId="{6A106FB4-6F0A-0548-86A8-736E6A8FBDED}" type="pres">
      <dgm:prSet presAssocID="{74ADF831-D018-BD4F-AFE4-FF16D143F112}" presName="rootComposite2" presStyleCnt="0"/>
      <dgm:spPr/>
    </dgm:pt>
    <dgm:pt modelId="{75BA088D-C904-234E-9A2A-44E1B935DC26}" type="pres">
      <dgm:prSet presAssocID="{74ADF831-D018-BD4F-AFE4-FF16D143F11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F7110-7AE5-B942-B52A-E1960EDC892D}" type="pres">
      <dgm:prSet presAssocID="{74ADF831-D018-BD4F-AFE4-FF16D143F112}" presName="topArc2" presStyleLbl="parChTrans1D1" presStyleIdx="18" presStyleCnt="22"/>
      <dgm:spPr/>
    </dgm:pt>
    <dgm:pt modelId="{C8F02857-FE16-E341-83BB-6507718A8BE5}" type="pres">
      <dgm:prSet presAssocID="{74ADF831-D018-BD4F-AFE4-FF16D143F112}" presName="bottomArc2" presStyleLbl="parChTrans1D1" presStyleIdx="19" presStyleCnt="22"/>
      <dgm:spPr/>
    </dgm:pt>
    <dgm:pt modelId="{1A4371B8-AF41-854B-B682-434DF5C7A3D5}" type="pres">
      <dgm:prSet presAssocID="{74ADF831-D018-BD4F-AFE4-FF16D143F112}" presName="topConnNode2" presStyleLbl="node2" presStyleIdx="0" presStyleCnt="0"/>
      <dgm:spPr/>
      <dgm:t>
        <a:bodyPr/>
        <a:lstStyle/>
        <a:p>
          <a:endParaRPr lang="en-US"/>
        </a:p>
      </dgm:t>
    </dgm:pt>
    <dgm:pt modelId="{CAFC2CD0-ED8E-9541-9721-EB35D4CD9812}" type="pres">
      <dgm:prSet presAssocID="{74ADF831-D018-BD4F-AFE4-FF16D143F112}" presName="hierChild4" presStyleCnt="0"/>
      <dgm:spPr/>
    </dgm:pt>
    <dgm:pt modelId="{8EAF4393-7F61-4D46-9F85-5F9F4341FD1C}" type="pres">
      <dgm:prSet presAssocID="{74ADF831-D018-BD4F-AFE4-FF16D143F112}" presName="hierChild5" presStyleCnt="0"/>
      <dgm:spPr/>
    </dgm:pt>
    <dgm:pt modelId="{B829C145-8F92-5640-B547-18421D9F89F8}" type="pres">
      <dgm:prSet presAssocID="{43A88319-B3DE-C743-8082-568888E02E0C}" presName="Name28" presStyleLbl="parChTrans1D2" presStyleIdx="9" presStyleCnt="10"/>
      <dgm:spPr/>
      <dgm:t>
        <a:bodyPr/>
        <a:lstStyle/>
        <a:p>
          <a:endParaRPr lang="en-US"/>
        </a:p>
      </dgm:t>
    </dgm:pt>
    <dgm:pt modelId="{7670DE96-B0AE-234E-A9E2-BBCA05F134DF}" type="pres">
      <dgm:prSet presAssocID="{CF192212-0672-3845-A59D-FD402DD6EE5F}" presName="hierRoot2" presStyleCnt="0">
        <dgm:presLayoutVars>
          <dgm:hierBranch val="init"/>
        </dgm:presLayoutVars>
      </dgm:prSet>
      <dgm:spPr/>
    </dgm:pt>
    <dgm:pt modelId="{6BF3F09C-5238-7248-A52B-730DA1411BB9}" type="pres">
      <dgm:prSet presAssocID="{CF192212-0672-3845-A59D-FD402DD6EE5F}" presName="rootComposite2" presStyleCnt="0"/>
      <dgm:spPr/>
    </dgm:pt>
    <dgm:pt modelId="{E7A76DD6-BD4D-9641-813D-88BB26280B02}" type="pres">
      <dgm:prSet presAssocID="{CF192212-0672-3845-A59D-FD402DD6EE5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B360D-A987-104D-B43D-ED06CE223EF4}" type="pres">
      <dgm:prSet presAssocID="{CF192212-0672-3845-A59D-FD402DD6EE5F}" presName="topArc2" presStyleLbl="parChTrans1D1" presStyleIdx="20" presStyleCnt="22"/>
      <dgm:spPr/>
    </dgm:pt>
    <dgm:pt modelId="{645900D3-0B64-DD47-85A0-B5BEAC2B5E9A}" type="pres">
      <dgm:prSet presAssocID="{CF192212-0672-3845-A59D-FD402DD6EE5F}" presName="bottomArc2" presStyleLbl="parChTrans1D1" presStyleIdx="21" presStyleCnt="22"/>
      <dgm:spPr/>
    </dgm:pt>
    <dgm:pt modelId="{B229C545-1C3A-8B43-A6C3-D6A1D3A1CD9E}" type="pres">
      <dgm:prSet presAssocID="{CF192212-0672-3845-A59D-FD402DD6EE5F}" presName="topConnNode2" presStyleLbl="node2" presStyleIdx="0" presStyleCnt="0"/>
      <dgm:spPr/>
      <dgm:t>
        <a:bodyPr/>
        <a:lstStyle/>
        <a:p>
          <a:endParaRPr lang="en-US"/>
        </a:p>
      </dgm:t>
    </dgm:pt>
    <dgm:pt modelId="{459D8379-8FE8-CC42-AF6E-6F8B542B8E3C}" type="pres">
      <dgm:prSet presAssocID="{CF192212-0672-3845-A59D-FD402DD6EE5F}" presName="hierChild4" presStyleCnt="0"/>
      <dgm:spPr/>
    </dgm:pt>
    <dgm:pt modelId="{7C5A7DFB-6FA7-E74B-BACC-F44ADE69F42C}" type="pres">
      <dgm:prSet presAssocID="{CF192212-0672-3845-A59D-FD402DD6EE5F}" presName="hierChild5" presStyleCnt="0"/>
      <dgm:spPr/>
    </dgm:pt>
    <dgm:pt modelId="{5C2111F7-B2DE-6344-ADBE-B0C920C47CFC}" type="pres">
      <dgm:prSet presAssocID="{D75F4012-E187-8A4A-8933-802B3E36A592}" presName="hierChild3" presStyleCnt="0"/>
      <dgm:spPr/>
    </dgm:pt>
  </dgm:ptLst>
  <dgm:cxnLst>
    <dgm:cxn modelId="{28052FFE-1DA2-4840-BCCF-4EF4A2ACE8BE}" type="presOf" srcId="{6A80BBA9-96F8-1144-843B-B9249C9F4246}" destId="{EF8D6F22-24A1-BA4E-871E-CD7088CF6C92}" srcOrd="0" destOrd="0" presId="urn:microsoft.com/office/officeart/2008/layout/HalfCircleOrganizationChart"/>
    <dgm:cxn modelId="{F7924B48-E4D4-3543-9927-200673F1A9AC}" type="presOf" srcId="{0D3AA34A-DFB3-254C-AAAC-5CC6AA976F64}" destId="{603686B1-AA9B-6548-9AB6-F1177550749A}" srcOrd="0" destOrd="0" presId="urn:microsoft.com/office/officeart/2008/layout/HalfCircleOrganizationChart"/>
    <dgm:cxn modelId="{69613ADB-EFA4-5D47-8F3F-9B9E61FFFDE7}" type="presOf" srcId="{43A88319-B3DE-C743-8082-568888E02E0C}" destId="{B829C145-8F92-5640-B547-18421D9F89F8}" srcOrd="0" destOrd="0" presId="urn:microsoft.com/office/officeart/2008/layout/HalfCircleOrganizationChart"/>
    <dgm:cxn modelId="{A8C9D698-3999-8C4F-A721-B96C0C6461BC}" type="presOf" srcId="{BAE54CE6-4250-0A48-BC6F-CD29EEE498D5}" destId="{EC9438FE-5642-8A44-96D8-B689845B762B}" srcOrd="1" destOrd="0" presId="urn:microsoft.com/office/officeart/2008/layout/HalfCircleOrganizationChart"/>
    <dgm:cxn modelId="{80EEE98F-5732-1440-8AD8-AAB3E975A10F}" srcId="{D75F4012-E187-8A4A-8933-802B3E36A592}" destId="{64C77CD4-8A2C-2348-A7D3-384C208CA870}" srcOrd="3" destOrd="0" parTransId="{6A80BBA9-96F8-1144-843B-B9249C9F4246}" sibTransId="{7D375DD4-F2C2-E04A-85F1-16F2C5D1A3DE}"/>
    <dgm:cxn modelId="{544A1863-5ABF-D94F-A784-CEB1A95B2E77}" type="presOf" srcId="{629DD8A6-8761-3342-A4E2-AD9D372FD888}" destId="{C9648CEC-A5E2-E14E-8F7A-053B6D98F2DC}" srcOrd="1" destOrd="0" presId="urn:microsoft.com/office/officeart/2008/layout/HalfCircleOrganizationChart"/>
    <dgm:cxn modelId="{B686C3FB-7758-DD4D-873B-748EBB2C6984}" type="presOf" srcId="{64C77CD4-8A2C-2348-A7D3-384C208CA870}" destId="{C9F86614-EFE4-814A-BC14-52E8131C0482}" srcOrd="1" destOrd="0" presId="urn:microsoft.com/office/officeart/2008/layout/HalfCircleOrganizationChart"/>
    <dgm:cxn modelId="{89460100-DC2E-914E-BDD8-C4C076CF2827}" type="presOf" srcId="{8816CD99-0898-DF44-9506-2E8345CC9D5C}" destId="{CB34A940-6E16-C342-ADF5-0F2C32CB052E}" srcOrd="1" destOrd="0" presId="urn:microsoft.com/office/officeart/2008/layout/HalfCircleOrganizationChart"/>
    <dgm:cxn modelId="{3D859A49-AA25-A448-89FD-55D0983F9172}" srcId="{D75F4012-E187-8A4A-8933-802B3E36A592}" destId="{AE300147-54BA-BD47-9509-F52B3A2CBB36}" srcOrd="7" destOrd="0" parTransId="{93DE0461-E5F0-0D41-AC26-D20DC05F9848}" sibTransId="{DF15214A-5539-8B42-A38D-E05F1B247088}"/>
    <dgm:cxn modelId="{86C0D9D0-C0CA-1942-A04D-B11DDFACE746}" type="presOf" srcId="{83C87D3E-4AE1-334A-8293-3267AE968E5E}" destId="{62DB272E-8151-004D-B045-7BB196C909B8}" srcOrd="0" destOrd="0" presId="urn:microsoft.com/office/officeart/2008/layout/HalfCircleOrganizationChart"/>
    <dgm:cxn modelId="{7ACE4BF7-AC6B-DC4B-ADD4-C1D270D9DC59}" type="presOf" srcId="{AE300147-54BA-BD47-9509-F52B3A2CBB36}" destId="{F1666CEA-2B16-2049-BCA0-C6AD3D6E53B1}" srcOrd="0" destOrd="0" presId="urn:microsoft.com/office/officeart/2008/layout/HalfCircleOrganizationChart"/>
    <dgm:cxn modelId="{3BB1B3CB-F73F-484C-B446-7FC3E620E41C}" type="presOf" srcId="{64C77CD4-8A2C-2348-A7D3-384C208CA870}" destId="{5BE53B7A-410A-704A-9942-53B6512CFADA}" srcOrd="0" destOrd="0" presId="urn:microsoft.com/office/officeart/2008/layout/HalfCircleOrganizationChart"/>
    <dgm:cxn modelId="{60404586-5F30-8547-8E18-4F82DA29C37E}" type="presOf" srcId="{075F1D66-FB6F-564A-871C-3EF5AFF2F727}" destId="{3D756B9A-839A-3F4F-9F77-131B8AC4BF43}" srcOrd="0" destOrd="0" presId="urn:microsoft.com/office/officeart/2008/layout/HalfCircleOrganizationChart"/>
    <dgm:cxn modelId="{F5A1A26F-12AE-6040-9A46-D361B131E6AF}" srcId="{D75F4012-E187-8A4A-8933-802B3E36A592}" destId="{BAE54CE6-4250-0A48-BC6F-CD29EEE498D5}" srcOrd="4" destOrd="0" parTransId="{9102A34A-2EC9-064B-9185-320A7AFA029E}" sibTransId="{7CF55DD0-75A2-0047-AA51-397E08495376}"/>
    <dgm:cxn modelId="{46EF74A1-8100-C24E-8E66-D1DD8FA610A3}" srcId="{D75F4012-E187-8A4A-8933-802B3E36A592}" destId="{8816CD99-0898-DF44-9506-2E8345CC9D5C}" srcOrd="1" destOrd="0" parTransId="{075F1D66-FB6F-564A-871C-3EF5AFF2F727}" sibTransId="{6CA61BB1-874E-314E-8390-C667944F4133}"/>
    <dgm:cxn modelId="{04479516-D729-1B44-8F3D-704FF1314E88}" type="presOf" srcId="{8816CD99-0898-DF44-9506-2E8345CC9D5C}" destId="{9AFC5524-873A-D540-9B34-A6CA707CC2DD}" srcOrd="0" destOrd="0" presId="urn:microsoft.com/office/officeart/2008/layout/HalfCircleOrganizationChart"/>
    <dgm:cxn modelId="{D7F02A85-4404-B642-9837-4C4417E4CCA7}" type="presOf" srcId="{0D3AA34A-DFB3-254C-AAAC-5CC6AA976F64}" destId="{A0FE39F1-755A-EF4D-ACF8-80AD0DF43797}" srcOrd="1" destOrd="0" presId="urn:microsoft.com/office/officeart/2008/layout/HalfCircleOrganizationChart"/>
    <dgm:cxn modelId="{68EE52EB-6D91-6F48-879A-5A53D6C281C8}" type="presOf" srcId="{055411B7-44B3-D448-8068-C372A953D15C}" destId="{42A35EC7-5305-DD47-AF8F-B443F2EC2FE8}" srcOrd="0" destOrd="0" presId="urn:microsoft.com/office/officeart/2008/layout/HalfCircleOrganizationChart"/>
    <dgm:cxn modelId="{8FDA3C89-40AB-4447-8C2E-B591A8AAC1B5}" type="presOf" srcId="{9102A34A-2EC9-064B-9185-320A7AFA029E}" destId="{68FA3B44-E4F3-DA42-AB5C-8223926839AB}" srcOrd="0" destOrd="0" presId="urn:microsoft.com/office/officeart/2008/layout/HalfCircleOrganizationChart"/>
    <dgm:cxn modelId="{4E28453E-EE58-D243-A35A-FA3C64E0FC83}" type="presOf" srcId="{D9EA522F-F0DC-AE4F-83D3-EDD3814BEC54}" destId="{6254DE8A-1027-4444-8954-15B3D363A4F1}" srcOrd="1" destOrd="0" presId="urn:microsoft.com/office/officeart/2008/layout/HalfCircleOrganizationChart"/>
    <dgm:cxn modelId="{DF23A3E1-A1D4-FC43-83C0-221291B32DB0}" srcId="{D75F4012-E187-8A4A-8933-802B3E36A592}" destId="{D9EA522F-F0DC-AE4F-83D3-EDD3814BEC54}" srcOrd="6" destOrd="0" parTransId="{055411B7-44B3-D448-8068-C372A953D15C}" sibTransId="{B872A603-867B-BB43-B9B9-37DF483CE025}"/>
    <dgm:cxn modelId="{7948955A-79C4-7F46-94FA-F25E1EC05E6B}" type="presOf" srcId="{74ADF831-D018-BD4F-AFE4-FF16D143F112}" destId="{1A4371B8-AF41-854B-B682-434DF5C7A3D5}" srcOrd="1" destOrd="0" presId="urn:microsoft.com/office/officeart/2008/layout/HalfCircleOrganizationChart"/>
    <dgm:cxn modelId="{E30855E8-C0A7-C641-B6EE-E1F4F29117F2}" srcId="{D75F4012-E187-8A4A-8933-802B3E36A592}" destId="{74ADF831-D018-BD4F-AFE4-FF16D143F112}" srcOrd="8" destOrd="0" parTransId="{24263423-6752-5544-A931-F7F9938EA7DA}" sibTransId="{7018345F-A569-D448-A4D8-B8F8963ADDBE}"/>
    <dgm:cxn modelId="{2C91DC36-246C-E945-A271-6339263F8467}" type="presOf" srcId="{43FAE9F4-7DB5-6440-95E9-DDB48AFF9ADB}" destId="{10A1C4AB-2A93-314A-8F7A-8E46A9127D00}" srcOrd="0" destOrd="0" presId="urn:microsoft.com/office/officeart/2008/layout/HalfCircleOrganizationChart"/>
    <dgm:cxn modelId="{381BFD2B-E796-7D49-8AD9-C46DE5FAA2B0}" type="presOf" srcId="{CF192212-0672-3845-A59D-FD402DD6EE5F}" destId="{E7A76DD6-BD4D-9641-813D-88BB26280B02}" srcOrd="0" destOrd="0" presId="urn:microsoft.com/office/officeart/2008/layout/HalfCircleOrganizationChart"/>
    <dgm:cxn modelId="{59C2D925-AA17-274E-87C9-AC6807E8CC8E}" type="presOf" srcId="{AE300147-54BA-BD47-9509-F52B3A2CBB36}" destId="{F83F085B-6571-E240-AC8B-88BDEFD8D922}" srcOrd="1" destOrd="0" presId="urn:microsoft.com/office/officeart/2008/layout/HalfCircleOrganizationChart"/>
    <dgm:cxn modelId="{9EA74C69-5B2B-504C-8A48-791888E67435}" type="presOf" srcId="{74ADF831-D018-BD4F-AFE4-FF16D143F112}" destId="{75BA088D-C904-234E-9A2A-44E1B935DC26}" srcOrd="0" destOrd="0" presId="urn:microsoft.com/office/officeart/2008/layout/HalfCircleOrganizationChart"/>
    <dgm:cxn modelId="{79A3D16F-E81B-AE43-93BC-9B49259F645C}" type="presOf" srcId="{0621B2CD-4A69-3B49-BFFE-3E6A6667DAA7}" destId="{F3732895-8076-784E-9AA3-EDE35FB94E45}" srcOrd="0" destOrd="0" presId="urn:microsoft.com/office/officeart/2008/layout/HalfCircleOrganizationChart"/>
    <dgm:cxn modelId="{FCAED5F7-ADA2-B140-B95A-1D3213445787}" type="presOf" srcId="{D9EA522F-F0DC-AE4F-83D3-EDD3814BEC54}" destId="{8B2FE285-31FD-124A-9606-3564E30C98F8}" srcOrd="0" destOrd="0" presId="urn:microsoft.com/office/officeart/2008/layout/HalfCircleOrganizationChart"/>
    <dgm:cxn modelId="{61E45F53-08EB-6341-AFD5-B86DB2DCE5A2}" type="presOf" srcId="{D75F4012-E187-8A4A-8933-802B3E36A592}" destId="{58F845BE-EB05-1E4A-9AC8-E8C2CADA537E}" srcOrd="0" destOrd="0" presId="urn:microsoft.com/office/officeart/2008/layout/HalfCircleOrganizationChart"/>
    <dgm:cxn modelId="{BAD55D3B-C8A7-2847-A7EB-9B9BDDA30FD8}" type="presOf" srcId="{CF192212-0672-3845-A59D-FD402DD6EE5F}" destId="{B229C545-1C3A-8B43-A6C3-D6A1D3A1CD9E}" srcOrd="1" destOrd="0" presId="urn:microsoft.com/office/officeart/2008/layout/HalfCircleOrganizationChart"/>
    <dgm:cxn modelId="{05C9E313-2632-FC4D-8490-8E51DC7EDE2C}" type="presOf" srcId="{BAE54CE6-4250-0A48-BC6F-CD29EEE498D5}" destId="{3F5D4DAA-C09B-E14E-B916-89ABCC324447}" srcOrd="0" destOrd="0" presId="urn:microsoft.com/office/officeart/2008/layout/HalfCircleOrganizationChart"/>
    <dgm:cxn modelId="{5E94755D-46D2-8F41-8D07-617093528085}" type="presOf" srcId="{64C5604E-ED7A-CB45-BF3A-5E23BD8E7120}" destId="{A4F38583-A553-8549-B080-E3E54A6CEDAB}" srcOrd="0" destOrd="0" presId="urn:microsoft.com/office/officeart/2008/layout/HalfCircleOrganizationChart"/>
    <dgm:cxn modelId="{2E805EF8-486B-AC4D-8B52-53F8844DAF0D}" srcId="{D75F4012-E187-8A4A-8933-802B3E36A592}" destId="{66F94903-CA30-9F44-BCE4-4A64ED6014FB}" srcOrd="0" destOrd="0" parTransId="{0621B2CD-4A69-3B49-BFFE-3E6A6667DAA7}" sibTransId="{91D3EB29-ECE2-CD4B-AD3D-D0AB09BAFBC4}"/>
    <dgm:cxn modelId="{8A9C36AF-D9FB-6C48-A924-D8CDA2505C4B}" type="presOf" srcId="{D75F4012-E187-8A4A-8933-802B3E36A592}" destId="{8E7BFF3E-25E5-3D46-ABD3-3C8A8C6C4975}" srcOrd="1" destOrd="0" presId="urn:microsoft.com/office/officeart/2008/layout/HalfCircleOrganizationChart"/>
    <dgm:cxn modelId="{E1D20B3A-4EA8-6E4C-B321-61E094FF9E1E}" srcId="{83C87D3E-4AE1-334A-8293-3267AE968E5E}" destId="{D75F4012-E187-8A4A-8933-802B3E36A592}" srcOrd="0" destOrd="0" parTransId="{15474C4A-D596-214E-8A11-490B897B16C0}" sibTransId="{83578F1E-FED2-3040-83FC-8282F6F5FF1D}"/>
    <dgm:cxn modelId="{FB23A1C0-BCEB-FA4A-938B-63900A92370B}" srcId="{D75F4012-E187-8A4A-8933-802B3E36A592}" destId="{629DD8A6-8761-3342-A4E2-AD9D372FD888}" srcOrd="2" destOrd="0" parTransId="{43FAE9F4-7DB5-6440-95E9-DDB48AFF9ADB}" sibTransId="{B15A9679-4E14-2248-A31F-FA855B280BF7}"/>
    <dgm:cxn modelId="{748DD4B1-6A96-1D40-8D20-6A3D978E6698}" srcId="{D75F4012-E187-8A4A-8933-802B3E36A592}" destId="{0D3AA34A-DFB3-254C-AAAC-5CC6AA976F64}" srcOrd="5" destOrd="0" parTransId="{64C5604E-ED7A-CB45-BF3A-5E23BD8E7120}" sibTransId="{683B83A2-D18E-9342-A01B-FB918CB2666B}"/>
    <dgm:cxn modelId="{BD06A773-0540-2647-9E4A-5DF8CA0FC9AA}" type="presOf" srcId="{66F94903-CA30-9F44-BCE4-4A64ED6014FB}" destId="{ECF1C0E0-6F2B-5F46-AB73-FA18CE7B89A0}" srcOrd="1" destOrd="0" presId="urn:microsoft.com/office/officeart/2008/layout/HalfCircleOrganizationChart"/>
    <dgm:cxn modelId="{1FDA71C7-7F30-A34D-A828-322FAC3A5671}" srcId="{D75F4012-E187-8A4A-8933-802B3E36A592}" destId="{CF192212-0672-3845-A59D-FD402DD6EE5F}" srcOrd="9" destOrd="0" parTransId="{43A88319-B3DE-C743-8082-568888E02E0C}" sibTransId="{237A11FA-BF58-EC48-BA03-541EC09B8E06}"/>
    <dgm:cxn modelId="{128DF72B-209A-B34E-8879-426ECF439F11}" type="presOf" srcId="{66F94903-CA30-9F44-BCE4-4A64ED6014FB}" destId="{A924E723-7AE1-084F-8625-17A4C4AD3C38}" srcOrd="0" destOrd="0" presId="urn:microsoft.com/office/officeart/2008/layout/HalfCircleOrganizationChart"/>
    <dgm:cxn modelId="{8E56F592-64A1-2541-B440-C014516F3EC6}" type="presOf" srcId="{93DE0461-E5F0-0D41-AC26-D20DC05F9848}" destId="{4AC74C4E-D3E6-7F43-80B6-D406F4C51E48}" srcOrd="0" destOrd="0" presId="urn:microsoft.com/office/officeart/2008/layout/HalfCircleOrganizationChart"/>
    <dgm:cxn modelId="{7071E546-B60D-534A-AB51-30CEC1BD02DB}" type="presOf" srcId="{24263423-6752-5544-A931-F7F9938EA7DA}" destId="{FC5F1EAC-324F-AF49-91EA-64181D6F3589}" srcOrd="0" destOrd="0" presId="urn:microsoft.com/office/officeart/2008/layout/HalfCircleOrganizationChart"/>
    <dgm:cxn modelId="{187F96F2-4C79-7141-B43C-5525D331336C}" type="presOf" srcId="{629DD8A6-8761-3342-A4E2-AD9D372FD888}" destId="{78E892C8-8205-7E48-A069-DE79A54DB8A5}" srcOrd="0" destOrd="0" presId="urn:microsoft.com/office/officeart/2008/layout/HalfCircleOrganizationChart"/>
    <dgm:cxn modelId="{DEB705F9-5639-2E47-8311-9C334A18D3A6}" type="presParOf" srcId="{62DB272E-8151-004D-B045-7BB196C909B8}" destId="{DE94DFB6-84D8-6F45-B7DB-F0E883CC0E6D}" srcOrd="0" destOrd="0" presId="urn:microsoft.com/office/officeart/2008/layout/HalfCircleOrganizationChart"/>
    <dgm:cxn modelId="{6D4439B3-7613-274F-894C-BF7C7829D862}" type="presParOf" srcId="{DE94DFB6-84D8-6F45-B7DB-F0E883CC0E6D}" destId="{35182D16-5C90-B147-B942-CBFC994202E3}" srcOrd="0" destOrd="0" presId="urn:microsoft.com/office/officeart/2008/layout/HalfCircleOrganizationChart"/>
    <dgm:cxn modelId="{256EEB74-FF36-6A4D-9D8A-ADD4DF71605F}" type="presParOf" srcId="{35182D16-5C90-B147-B942-CBFC994202E3}" destId="{58F845BE-EB05-1E4A-9AC8-E8C2CADA537E}" srcOrd="0" destOrd="0" presId="urn:microsoft.com/office/officeart/2008/layout/HalfCircleOrganizationChart"/>
    <dgm:cxn modelId="{F877A13E-C0E8-D749-9806-04825C4DEFD7}" type="presParOf" srcId="{35182D16-5C90-B147-B942-CBFC994202E3}" destId="{47A7F801-167D-A244-A47D-74CD5614C397}" srcOrd="1" destOrd="0" presId="urn:microsoft.com/office/officeart/2008/layout/HalfCircleOrganizationChart"/>
    <dgm:cxn modelId="{0EC9ACD2-4036-8943-BC2C-2AB0EFB632C4}" type="presParOf" srcId="{35182D16-5C90-B147-B942-CBFC994202E3}" destId="{806E4C0F-A311-884B-9F9D-B58DD736BAC6}" srcOrd="2" destOrd="0" presId="urn:microsoft.com/office/officeart/2008/layout/HalfCircleOrganizationChart"/>
    <dgm:cxn modelId="{5A8D3A05-CA0F-E140-BA1B-18AE076DB6CF}" type="presParOf" srcId="{35182D16-5C90-B147-B942-CBFC994202E3}" destId="{8E7BFF3E-25E5-3D46-ABD3-3C8A8C6C4975}" srcOrd="3" destOrd="0" presId="urn:microsoft.com/office/officeart/2008/layout/HalfCircleOrganizationChart"/>
    <dgm:cxn modelId="{2B4503A8-8E45-4246-80B2-2D442F708F00}" type="presParOf" srcId="{DE94DFB6-84D8-6F45-B7DB-F0E883CC0E6D}" destId="{890EAB42-B420-6246-9092-DA4B7E7C7B4D}" srcOrd="1" destOrd="0" presId="urn:microsoft.com/office/officeart/2008/layout/HalfCircleOrganizationChart"/>
    <dgm:cxn modelId="{9B8F234F-AF5B-1542-84C2-983E0D788403}" type="presParOf" srcId="{890EAB42-B420-6246-9092-DA4B7E7C7B4D}" destId="{F3732895-8076-784E-9AA3-EDE35FB94E45}" srcOrd="0" destOrd="0" presId="urn:microsoft.com/office/officeart/2008/layout/HalfCircleOrganizationChart"/>
    <dgm:cxn modelId="{7BC98A72-EEE2-C94D-9952-129BFF4F5EBA}" type="presParOf" srcId="{890EAB42-B420-6246-9092-DA4B7E7C7B4D}" destId="{E8AF891E-3EFB-7948-B842-F3B79DA00C7E}" srcOrd="1" destOrd="0" presId="urn:microsoft.com/office/officeart/2008/layout/HalfCircleOrganizationChart"/>
    <dgm:cxn modelId="{6B6D8822-29DC-C847-964E-D4DF25BEBDAD}" type="presParOf" srcId="{E8AF891E-3EFB-7948-B842-F3B79DA00C7E}" destId="{EF573BDB-29C9-F74A-82B1-B6A545255A52}" srcOrd="0" destOrd="0" presId="urn:microsoft.com/office/officeart/2008/layout/HalfCircleOrganizationChart"/>
    <dgm:cxn modelId="{99B842DE-5495-A84C-ACED-6BC0E445CDEF}" type="presParOf" srcId="{EF573BDB-29C9-F74A-82B1-B6A545255A52}" destId="{A924E723-7AE1-084F-8625-17A4C4AD3C38}" srcOrd="0" destOrd="0" presId="urn:microsoft.com/office/officeart/2008/layout/HalfCircleOrganizationChart"/>
    <dgm:cxn modelId="{66BBDA6A-CD0F-A348-A34C-476A502D5944}" type="presParOf" srcId="{EF573BDB-29C9-F74A-82B1-B6A545255A52}" destId="{2C3D6589-02E9-5C4D-B9C2-B3F53EF3C21B}" srcOrd="1" destOrd="0" presId="urn:microsoft.com/office/officeart/2008/layout/HalfCircleOrganizationChart"/>
    <dgm:cxn modelId="{D5968207-FB74-6242-AE5B-C45B4AA1F18B}" type="presParOf" srcId="{EF573BDB-29C9-F74A-82B1-B6A545255A52}" destId="{B962B95B-D4DF-114A-B22B-E28161C6F9D0}" srcOrd="2" destOrd="0" presId="urn:microsoft.com/office/officeart/2008/layout/HalfCircleOrganizationChart"/>
    <dgm:cxn modelId="{73603575-6CC1-AA4C-A2AB-1D0ADC990E54}" type="presParOf" srcId="{EF573BDB-29C9-F74A-82B1-B6A545255A52}" destId="{ECF1C0E0-6F2B-5F46-AB73-FA18CE7B89A0}" srcOrd="3" destOrd="0" presId="urn:microsoft.com/office/officeart/2008/layout/HalfCircleOrganizationChart"/>
    <dgm:cxn modelId="{FAFF92F5-6EAB-0542-8E06-5F3287E101C5}" type="presParOf" srcId="{E8AF891E-3EFB-7948-B842-F3B79DA00C7E}" destId="{8F29DF40-D27C-7D48-B190-4564A2D9EF55}" srcOrd="1" destOrd="0" presId="urn:microsoft.com/office/officeart/2008/layout/HalfCircleOrganizationChart"/>
    <dgm:cxn modelId="{7FAEAF70-A6F3-534D-8757-373F3397B033}" type="presParOf" srcId="{E8AF891E-3EFB-7948-B842-F3B79DA00C7E}" destId="{E566CA0C-001B-2E43-B6DC-9C3B16855562}" srcOrd="2" destOrd="0" presId="urn:microsoft.com/office/officeart/2008/layout/HalfCircleOrganizationChart"/>
    <dgm:cxn modelId="{807B21F2-B9CD-914D-85AA-99026F776690}" type="presParOf" srcId="{890EAB42-B420-6246-9092-DA4B7E7C7B4D}" destId="{3D756B9A-839A-3F4F-9F77-131B8AC4BF43}" srcOrd="2" destOrd="0" presId="urn:microsoft.com/office/officeart/2008/layout/HalfCircleOrganizationChart"/>
    <dgm:cxn modelId="{A87DF4EC-67FA-E54E-930F-E2B695AA9819}" type="presParOf" srcId="{890EAB42-B420-6246-9092-DA4B7E7C7B4D}" destId="{EBC123F1-EBFC-6F43-AD16-76410F9BC288}" srcOrd="3" destOrd="0" presId="urn:microsoft.com/office/officeart/2008/layout/HalfCircleOrganizationChart"/>
    <dgm:cxn modelId="{F630BDAF-AEBB-B14C-9E17-4E160F8A8070}" type="presParOf" srcId="{EBC123F1-EBFC-6F43-AD16-76410F9BC288}" destId="{4203BD11-DA03-584A-8283-9B3DF7949E91}" srcOrd="0" destOrd="0" presId="urn:microsoft.com/office/officeart/2008/layout/HalfCircleOrganizationChart"/>
    <dgm:cxn modelId="{09E8293C-32FA-5A47-9F22-961D96BE01D7}" type="presParOf" srcId="{4203BD11-DA03-584A-8283-9B3DF7949E91}" destId="{9AFC5524-873A-D540-9B34-A6CA707CC2DD}" srcOrd="0" destOrd="0" presId="urn:microsoft.com/office/officeart/2008/layout/HalfCircleOrganizationChart"/>
    <dgm:cxn modelId="{660EB2EF-F081-8E41-9DB8-4F14F8626322}" type="presParOf" srcId="{4203BD11-DA03-584A-8283-9B3DF7949E91}" destId="{9FB31486-FE42-AC4C-B251-B5ACA28FDFEC}" srcOrd="1" destOrd="0" presId="urn:microsoft.com/office/officeart/2008/layout/HalfCircleOrganizationChart"/>
    <dgm:cxn modelId="{C7E55043-2EAC-2F4E-BC9E-DEA3D7462A27}" type="presParOf" srcId="{4203BD11-DA03-584A-8283-9B3DF7949E91}" destId="{48856BCE-161A-7048-A110-BABA385CFB16}" srcOrd="2" destOrd="0" presId="urn:microsoft.com/office/officeart/2008/layout/HalfCircleOrganizationChart"/>
    <dgm:cxn modelId="{D80868CC-B724-674C-A288-30E6A0A5070C}" type="presParOf" srcId="{4203BD11-DA03-584A-8283-9B3DF7949E91}" destId="{CB34A940-6E16-C342-ADF5-0F2C32CB052E}" srcOrd="3" destOrd="0" presId="urn:microsoft.com/office/officeart/2008/layout/HalfCircleOrganizationChart"/>
    <dgm:cxn modelId="{C5203252-AF3E-4C46-A54C-B0C992A32E6C}" type="presParOf" srcId="{EBC123F1-EBFC-6F43-AD16-76410F9BC288}" destId="{4EAABAB9-562B-3942-9EB4-3A5413EDA1F2}" srcOrd="1" destOrd="0" presId="urn:microsoft.com/office/officeart/2008/layout/HalfCircleOrganizationChart"/>
    <dgm:cxn modelId="{3452A0E7-E41D-A944-8502-6251C08E80BC}" type="presParOf" srcId="{EBC123F1-EBFC-6F43-AD16-76410F9BC288}" destId="{B45A8F7B-246D-C946-8AFA-5A944F3B5E3C}" srcOrd="2" destOrd="0" presId="urn:microsoft.com/office/officeart/2008/layout/HalfCircleOrganizationChart"/>
    <dgm:cxn modelId="{5361586D-8C17-814E-A300-F0A251E93EB5}" type="presParOf" srcId="{890EAB42-B420-6246-9092-DA4B7E7C7B4D}" destId="{10A1C4AB-2A93-314A-8F7A-8E46A9127D00}" srcOrd="4" destOrd="0" presId="urn:microsoft.com/office/officeart/2008/layout/HalfCircleOrganizationChart"/>
    <dgm:cxn modelId="{D3A0AD4F-5AE7-B948-94E2-6E536847CED4}" type="presParOf" srcId="{890EAB42-B420-6246-9092-DA4B7E7C7B4D}" destId="{DD53A422-2C40-284C-9EEA-11760B646F3B}" srcOrd="5" destOrd="0" presId="urn:microsoft.com/office/officeart/2008/layout/HalfCircleOrganizationChart"/>
    <dgm:cxn modelId="{5BA09927-A4BD-B34D-B638-26F7A6051D39}" type="presParOf" srcId="{DD53A422-2C40-284C-9EEA-11760B646F3B}" destId="{95ABBBA4-0986-644D-BEB2-2CE60E17EFDE}" srcOrd="0" destOrd="0" presId="urn:microsoft.com/office/officeart/2008/layout/HalfCircleOrganizationChart"/>
    <dgm:cxn modelId="{44AD1E3C-69D8-974F-9BA6-14EC945B0BA4}" type="presParOf" srcId="{95ABBBA4-0986-644D-BEB2-2CE60E17EFDE}" destId="{78E892C8-8205-7E48-A069-DE79A54DB8A5}" srcOrd="0" destOrd="0" presId="urn:microsoft.com/office/officeart/2008/layout/HalfCircleOrganizationChart"/>
    <dgm:cxn modelId="{3A530208-BF49-294A-8855-98535CBB4AD8}" type="presParOf" srcId="{95ABBBA4-0986-644D-BEB2-2CE60E17EFDE}" destId="{CC17DBAE-3F49-8244-84D0-1D57B0AB8CA8}" srcOrd="1" destOrd="0" presId="urn:microsoft.com/office/officeart/2008/layout/HalfCircleOrganizationChart"/>
    <dgm:cxn modelId="{676C5261-83AA-5141-B376-04D183057219}" type="presParOf" srcId="{95ABBBA4-0986-644D-BEB2-2CE60E17EFDE}" destId="{D6CF71A0-376B-314F-B1FE-AE175B67155E}" srcOrd="2" destOrd="0" presId="urn:microsoft.com/office/officeart/2008/layout/HalfCircleOrganizationChart"/>
    <dgm:cxn modelId="{8FCC58EC-ED2C-C047-AEC7-9FE96180E3D1}" type="presParOf" srcId="{95ABBBA4-0986-644D-BEB2-2CE60E17EFDE}" destId="{C9648CEC-A5E2-E14E-8F7A-053B6D98F2DC}" srcOrd="3" destOrd="0" presId="urn:microsoft.com/office/officeart/2008/layout/HalfCircleOrganizationChart"/>
    <dgm:cxn modelId="{F6816ECC-2984-384E-96CE-420DAE01983C}" type="presParOf" srcId="{DD53A422-2C40-284C-9EEA-11760B646F3B}" destId="{6D31E1A9-3062-CF40-8A21-8848A96A2155}" srcOrd="1" destOrd="0" presId="urn:microsoft.com/office/officeart/2008/layout/HalfCircleOrganizationChart"/>
    <dgm:cxn modelId="{AD8CD3FD-CBF8-AD49-93D8-8D1FA3DD9683}" type="presParOf" srcId="{DD53A422-2C40-284C-9EEA-11760B646F3B}" destId="{1271AA55-EFD5-1246-BA20-BC855291725E}" srcOrd="2" destOrd="0" presId="urn:microsoft.com/office/officeart/2008/layout/HalfCircleOrganizationChart"/>
    <dgm:cxn modelId="{0774BAA4-1850-9C4A-998F-3E8567D7CAF1}" type="presParOf" srcId="{890EAB42-B420-6246-9092-DA4B7E7C7B4D}" destId="{EF8D6F22-24A1-BA4E-871E-CD7088CF6C92}" srcOrd="6" destOrd="0" presId="urn:microsoft.com/office/officeart/2008/layout/HalfCircleOrganizationChart"/>
    <dgm:cxn modelId="{CA154613-BE34-3F4C-8C6E-04805C2E7498}" type="presParOf" srcId="{890EAB42-B420-6246-9092-DA4B7E7C7B4D}" destId="{2F283847-2F32-6142-8B2C-6172CD2407D0}" srcOrd="7" destOrd="0" presId="urn:microsoft.com/office/officeart/2008/layout/HalfCircleOrganizationChart"/>
    <dgm:cxn modelId="{C10DD016-DA73-674E-A140-D987C6D97B6B}" type="presParOf" srcId="{2F283847-2F32-6142-8B2C-6172CD2407D0}" destId="{34F2365D-0603-5642-9700-8622614F3A15}" srcOrd="0" destOrd="0" presId="urn:microsoft.com/office/officeart/2008/layout/HalfCircleOrganizationChart"/>
    <dgm:cxn modelId="{337B88DB-92DF-B749-A4D9-53499D7FD0A5}" type="presParOf" srcId="{34F2365D-0603-5642-9700-8622614F3A15}" destId="{5BE53B7A-410A-704A-9942-53B6512CFADA}" srcOrd="0" destOrd="0" presId="urn:microsoft.com/office/officeart/2008/layout/HalfCircleOrganizationChart"/>
    <dgm:cxn modelId="{D6D96366-6F8B-BB4D-AE2D-E1E3B7B554A9}" type="presParOf" srcId="{34F2365D-0603-5642-9700-8622614F3A15}" destId="{DEE9D3C8-FA77-2442-8F79-7278B6D08F7C}" srcOrd="1" destOrd="0" presId="urn:microsoft.com/office/officeart/2008/layout/HalfCircleOrganizationChart"/>
    <dgm:cxn modelId="{779A416D-31A7-4443-994F-07E5920DE199}" type="presParOf" srcId="{34F2365D-0603-5642-9700-8622614F3A15}" destId="{BEDAD4F6-3677-6247-8E51-F5AC49AE1F1B}" srcOrd="2" destOrd="0" presId="urn:microsoft.com/office/officeart/2008/layout/HalfCircleOrganizationChart"/>
    <dgm:cxn modelId="{7D6C8829-9733-E14D-9B1C-CCF2B3DB6D20}" type="presParOf" srcId="{34F2365D-0603-5642-9700-8622614F3A15}" destId="{C9F86614-EFE4-814A-BC14-52E8131C0482}" srcOrd="3" destOrd="0" presId="urn:microsoft.com/office/officeart/2008/layout/HalfCircleOrganizationChart"/>
    <dgm:cxn modelId="{7A65217B-18B6-4E42-BFD0-87722BBB80E5}" type="presParOf" srcId="{2F283847-2F32-6142-8B2C-6172CD2407D0}" destId="{87BDC8C7-D55B-7340-A455-966E42E7D674}" srcOrd="1" destOrd="0" presId="urn:microsoft.com/office/officeart/2008/layout/HalfCircleOrganizationChart"/>
    <dgm:cxn modelId="{2013E984-B584-AA4E-975D-D3EF42EB8BD3}" type="presParOf" srcId="{2F283847-2F32-6142-8B2C-6172CD2407D0}" destId="{AA000ECD-C434-2F4C-A42C-E9D99D7D1AA5}" srcOrd="2" destOrd="0" presId="urn:microsoft.com/office/officeart/2008/layout/HalfCircleOrganizationChart"/>
    <dgm:cxn modelId="{55CCF1A8-BBBE-2D46-8E1D-6244E7EA00CC}" type="presParOf" srcId="{890EAB42-B420-6246-9092-DA4B7E7C7B4D}" destId="{68FA3B44-E4F3-DA42-AB5C-8223926839AB}" srcOrd="8" destOrd="0" presId="urn:microsoft.com/office/officeart/2008/layout/HalfCircleOrganizationChart"/>
    <dgm:cxn modelId="{9E401675-BD04-2C4B-8A46-50F752D33432}" type="presParOf" srcId="{890EAB42-B420-6246-9092-DA4B7E7C7B4D}" destId="{5ACE8165-78CB-BA40-9179-F6DD7AF6A84D}" srcOrd="9" destOrd="0" presId="urn:microsoft.com/office/officeart/2008/layout/HalfCircleOrganizationChart"/>
    <dgm:cxn modelId="{1AFC46A9-0D83-1542-B67B-C1DEAE31EDEE}" type="presParOf" srcId="{5ACE8165-78CB-BA40-9179-F6DD7AF6A84D}" destId="{8C1ED753-F635-5E4A-826F-EF9AA75080DB}" srcOrd="0" destOrd="0" presId="urn:microsoft.com/office/officeart/2008/layout/HalfCircleOrganizationChart"/>
    <dgm:cxn modelId="{82B0D314-E983-9F48-8F7F-955C4BE4A2C2}" type="presParOf" srcId="{8C1ED753-F635-5E4A-826F-EF9AA75080DB}" destId="{3F5D4DAA-C09B-E14E-B916-89ABCC324447}" srcOrd="0" destOrd="0" presId="urn:microsoft.com/office/officeart/2008/layout/HalfCircleOrganizationChart"/>
    <dgm:cxn modelId="{1E777240-78F5-FE42-91B5-471F4731BA9B}" type="presParOf" srcId="{8C1ED753-F635-5E4A-826F-EF9AA75080DB}" destId="{A540DA81-0E66-E14C-A3F2-EEC0ED1380E6}" srcOrd="1" destOrd="0" presId="urn:microsoft.com/office/officeart/2008/layout/HalfCircleOrganizationChart"/>
    <dgm:cxn modelId="{6DB540F5-AE9E-CE4F-BF08-CDC385FBA229}" type="presParOf" srcId="{8C1ED753-F635-5E4A-826F-EF9AA75080DB}" destId="{C64CAB16-3F6B-6E4B-9AEB-B9A0A94C4435}" srcOrd="2" destOrd="0" presId="urn:microsoft.com/office/officeart/2008/layout/HalfCircleOrganizationChart"/>
    <dgm:cxn modelId="{017F2B96-AF8F-0E40-9FA3-524BBEB75665}" type="presParOf" srcId="{8C1ED753-F635-5E4A-826F-EF9AA75080DB}" destId="{EC9438FE-5642-8A44-96D8-B689845B762B}" srcOrd="3" destOrd="0" presId="urn:microsoft.com/office/officeart/2008/layout/HalfCircleOrganizationChart"/>
    <dgm:cxn modelId="{10649FF4-A2AC-7D43-8509-804DB54F8243}" type="presParOf" srcId="{5ACE8165-78CB-BA40-9179-F6DD7AF6A84D}" destId="{3C82DE23-A093-2C4B-B435-225578A9DEEF}" srcOrd="1" destOrd="0" presId="urn:microsoft.com/office/officeart/2008/layout/HalfCircleOrganizationChart"/>
    <dgm:cxn modelId="{C63B6E74-2343-234D-A34E-425169E53403}" type="presParOf" srcId="{5ACE8165-78CB-BA40-9179-F6DD7AF6A84D}" destId="{7547CBAD-1AAF-8346-8D10-3D6BF6A3B095}" srcOrd="2" destOrd="0" presId="urn:microsoft.com/office/officeart/2008/layout/HalfCircleOrganizationChart"/>
    <dgm:cxn modelId="{6F021996-0FC4-6340-BCB2-50AF4EE5963D}" type="presParOf" srcId="{890EAB42-B420-6246-9092-DA4B7E7C7B4D}" destId="{A4F38583-A553-8549-B080-E3E54A6CEDAB}" srcOrd="10" destOrd="0" presId="urn:microsoft.com/office/officeart/2008/layout/HalfCircleOrganizationChart"/>
    <dgm:cxn modelId="{777B7BB3-8565-F24F-BA6B-57FF41503B4B}" type="presParOf" srcId="{890EAB42-B420-6246-9092-DA4B7E7C7B4D}" destId="{B186AE89-6F68-9D4C-81C4-CFF17F3D8CC2}" srcOrd="11" destOrd="0" presId="urn:microsoft.com/office/officeart/2008/layout/HalfCircleOrganizationChart"/>
    <dgm:cxn modelId="{4A228367-DE22-C64F-92ED-B91258E6D1A7}" type="presParOf" srcId="{B186AE89-6F68-9D4C-81C4-CFF17F3D8CC2}" destId="{DDFDDB97-A7CE-464F-839C-B8B4107A3699}" srcOrd="0" destOrd="0" presId="urn:microsoft.com/office/officeart/2008/layout/HalfCircleOrganizationChart"/>
    <dgm:cxn modelId="{0AA6A8C3-5BA0-BC46-B58C-6398794B94B6}" type="presParOf" srcId="{DDFDDB97-A7CE-464F-839C-B8B4107A3699}" destId="{603686B1-AA9B-6548-9AB6-F1177550749A}" srcOrd="0" destOrd="0" presId="urn:microsoft.com/office/officeart/2008/layout/HalfCircleOrganizationChart"/>
    <dgm:cxn modelId="{EF413A76-07D2-F845-842F-AD0C6993396F}" type="presParOf" srcId="{DDFDDB97-A7CE-464F-839C-B8B4107A3699}" destId="{AAAE6C2B-6D2A-934A-8E3D-BA40D19D79BE}" srcOrd="1" destOrd="0" presId="urn:microsoft.com/office/officeart/2008/layout/HalfCircleOrganizationChart"/>
    <dgm:cxn modelId="{9A4DE951-4646-8C4B-A55D-F0D957120DED}" type="presParOf" srcId="{DDFDDB97-A7CE-464F-839C-B8B4107A3699}" destId="{A58E9885-4628-6D49-8EB9-59B1FB7B1D18}" srcOrd="2" destOrd="0" presId="urn:microsoft.com/office/officeart/2008/layout/HalfCircleOrganizationChart"/>
    <dgm:cxn modelId="{61A6437B-9E96-D445-BE20-A30F10597782}" type="presParOf" srcId="{DDFDDB97-A7CE-464F-839C-B8B4107A3699}" destId="{A0FE39F1-755A-EF4D-ACF8-80AD0DF43797}" srcOrd="3" destOrd="0" presId="urn:microsoft.com/office/officeart/2008/layout/HalfCircleOrganizationChart"/>
    <dgm:cxn modelId="{FC83529B-A361-0A4C-9552-D8107AD1AEDB}" type="presParOf" srcId="{B186AE89-6F68-9D4C-81C4-CFF17F3D8CC2}" destId="{A709191F-9E0D-9B45-BA7E-59726E980DF1}" srcOrd="1" destOrd="0" presId="urn:microsoft.com/office/officeart/2008/layout/HalfCircleOrganizationChart"/>
    <dgm:cxn modelId="{A027D7C8-FB74-0B4F-9A97-B395D1185608}" type="presParOf" srcId="{B186AE89-6F68-9D4C-81C4-CFF17F3D8CC2}" destId="{10AC7FF4-8A20-2F44-8DA8-63DFFDFC8324}" srcOrd="2" destOrd="0" presId="urn:microsoft.com/office/officeart/2008/layout/HalfCircleOrganizationChart"/>
    <dgm:cxn modelId="{43844A4B-2E6F-CE40-956E-08274F402B04}" type="presParOf" srcId="{890EAB42-B420-6246-9092-DA4B7E7C7B4D}" destId="{42A35EC7-5305-DD47-AF8F-B443F2EC2FE8}" srcOrd="12" destOrd="0" presId="urn:microsoft.com/office/officeart/2008/layout/HalfCircleOrganizationChart"/>
    <dgm:cxn modelId="{371C5A88-20AA-8C44-89D7-8D5462723536}" type="presParOf" srcId="{890EAB42-B420-6246-9092-DA4B7E7C7B4D}" destId="{FB758738-CDF3-694A-8FB8-C97AD0BC8014}" srcOrd="13" destOrd="0" presId="urn:microsoft.com/office/officeart/2008/layout/HalfCircleOrganizationChart"/>
    <dgm:cxn modelId="{673591D1-D8B5-B04C-A566-7AA14A99F291}" type="presParOf" srcId="{FB758738-CDF3-694A-8FB8-C97AD0BC8014}" destId="{409B741E-E429-EE46-8C75-F4C4CC30B86D}" srcOrd="0" destOrd="0" presId="urn:microsoft.com/office/officeart/2008/layout/HalfCircleOrganizationChart"/>
    <dgm:cxn modelId="{4B16DFE6-2687-014A-B076-B3C35ECD8E04}" type="presParOf" srcId="{409B741E-E429-EE46-8C75-F4C4CC30B86D}" destId="{8B2FE285-31FD-124A-9606-3564E30C98F8}" srcOrd="0" destOrd="0" presId="urn:microsoft.com/office/officeart/2008/layout/HalfCircleOrganizationChart"/>
    <dgm:cxn modelId="{F15B4AA3-AC2A-BC47-BD8E-0AA439081812}" type="presParOf" srcId="{409B741E-E429-EE46-8C75-F4C4CC30B86D}" destId="{65EE22EA-0BBF-434A-ACC0-353A7BF1A405}" srcOrd="1" destOrd="0" presId="urn:microsoft.com/office/officeart/2008/layout/HalfCircleOrganizationChart"/>
    <dgm:cxn modelId="{66C91965-61EF-CA43-B941-C3CFF15DF041}" type="presParOf" srcId="{409B741E-E429-EE46-8C75-F4C4CC30B86D}" destId="{9C62D48A-57CB-B246-B17A-14A3A4F34A28}" srcOrd="2" destOrd="0" presId="urn:microsoft.com/office/officeart/2008/layout/HalfCircleOrganizationChart"/>
    <dgm:cxn modelId="{AB6B0B57-5A7F-A445-99A0-BDC63E132126}" type="presParOf" srcId="{409B741E-E429-EE46-8C75-F4C4CC30B86D}" destId="{6254DE8A-1027-4444-8954-15B3D363A4F1}" srcOrd="3" destOrd="0" presId="urn:microsoft.com/office/officeart/2008/layout/HalfCircleOrganizationChart"/>
    <dgm:cxn modelId="{8DDEE622-E811-5E40-A8C4-52EE5CE01BB1}" type="presParOf" srcId="{FB758738-CDF3-694A-8FB8-C97AD0BC8014}" destId="{E1B25458-6923-9E49-9FFF-380952788CE6}" srcOrd="1" destOrd="0" presId="urn:microsoft.com/office/officeart/2008/layout/HalfCircleOrganizationChart"/>
    <dgm:cxn modelId="{D56DCA60-D60E-0C45-8147-CF2E36902A66}" type="presParOf" srcId="{FB758738-CDF3-694A-8FB8-C97AD0BC8014}" destId="{90BDA5A6-D08C-BF48-BB9F-00E54D0CBBC4}" srcOrd="2" destOrd="0" presId="urn:microsoft.com/office/officeart/2008/layout/HalfCircleOrganizationChart"/>
    <dgm:cxn modelId="{AD4A3379-31C4-F84F-9C0A-063BF4302084}" type="presParOf" srcId="{890EAB42-B420-6246-9092-DA4B7E7C7B4D}" destId="{4AC74C4E-D3E6-7F43-80B6-D406F4C51E48}" srcOrd="14" destOrd="0" presId="urn:microsoft.com/office/officeart/2008/layout/HalfCircleOrganizationChart"/>
    <dgm:cxn modelId="{E6CB1D82-2649-AD44-B64D-FCBE7A3B4E05}" type="presParOf" srcId="{890EAB42-B420-6246-9092-DA4B7E7C7B4D}" destId="{B39D576D-8393-B34E-8DBE-5132480A133E}" srcOrd="15" destOrd="0" presId="urn:microsoft.com/office/officeart/2008/layout/HalfCircleOrganizationChart"/>
    <dgm:cxn modelId="{F0BD1446-C9B2-9542-A6B2-F34FEE1A3E11}" type="presParOf" srcId="{B39D576D-8393-B34E-8DBE-5132480A133E}" destId="{6416F4B5-AEF9-3C4B-8736-407952FAAC64}" srcOrd="0" destOrd="0" presId="urn:microsoft.com/office/officeart/2008/layout/HalfCircleOrganizationChart"/>
    <dgm:cxn modelId="{C98B0EA5-15D0-934A-BAF0-BAA6CD7B6E42}" type="presParOf" srcId="{6416F4B5-AEF9-3C4B-8736-407952FAAC64}" destId="{F1666CEA-2B16-2049-BCA0-C6AD3D6E53B1}" srcOrd="0" destOrd="0" presId="urn:microsoft.com/office/officeart/2008/layout/HalfCircleOrganizationChart"/>
    <dgm:cxn modelId="{1194485F-30F2-A243-9411-F3D8E41D8BD3}" type="presParOf" srcId="{6416F4B5-AEF9-3C4B-8736-407952FAAC64}" destId="{37A49C6C-5036-7040-AD45-C2574E20D249}" srcOrd="1" destOrd="0" presId="urn:microsoft.com/office/officeart/2008/layout/HalfCircleOrganizationChart"/>
    <dgm:cxn modelId="{B6E08BCC-FA57-AC4E-8130-F7A3D7D073B8}" type="presParOf" srcId="{6416F4B5-AEF9-3C4B-8736-407952FAAC64}" destId="{CD10C693-7FF1-5941-A37A-960EBE6B8B37}" srcOrd="2" destOrd="0" presId="urn:microsoft.com/office/officeart/2008/layout/HalfCircleOrganizationChart"/>
    <dgm:cxn modelId="{44729035-851F-D44A-AE57-4C36CFD7BBF4}" type="presParOf" srcId="{6416F4B5-AEF9-3C4B-8736-407952FAAC64}" destId="{F83F085B-6571-E240-AC8B-88BDEFD8D922}" srcOrd="3" destOrd="0" presId="urn:microsoft.com/office/officeart/2008/layout/HalfCircleOrganizationChart"/>
    <dgm:cxn modelId="{7BD6490A-4FB1-5E44-8342-01325E004150}" type="presParOf" srcId="{B39D576D-8393-B34E-8DBE-5132480A133E}" destId="{E7FF3309-875E-C146-9E20-B2692FAEE5D0}" srcOrd="1" destOrd="0" presId="urn:microsoft.com/office/officeart/2008/layout/HalfCircleOrganizationChart"/>
    <dgm:cxn modelId="{3FA9D863-5033-2744-B456-A07726659500}" type="presParOf" srcId="{B39D576D-8393-B34E-8DBE-5132480A133E}" destId="{8348BDC7-A0DE-FF48-96D3-88B523F01614}" srcOrd="2" destOrd="0" presId="urn:microsoft.com/office/officeart/2008/layout/HalfCircleOrganizationChart"/>
    <dgm:cxn modelId="{15E2EC28-4F03-9A4E-97DB-9A88F62BE9F3}" type="presParOf" srcId="{890EAB42-B420-6246-9092-DA4B7E7C7B4D}" destId="{FC5F1EAC-324F-AF49-91EA-64181D6F3589}" srcOrd="16" destOrd="0" presId="urn:microsoft.com/office/officeart/2008/layout/HalfCircleOrganizationChart"/>
    <dgm:cxn modelId="{8C8341DD-07CB-8144-A976-5A2FC371E808}" type="presParOf" srcId="{890EAB42-B420-6246-9092-DA4B7E7C7B4D}" destId="{7525AF4A-1234-E648-A335-0D46E82E5921}" srcOrd="17" destOrd="0" presId="urn:microsoft.com/office/officeart/2008/layout/HalfCircleOrganizationChart"/>
    <dgm:cxn modelId="{FA9FAC18-3CD6-3E4B-A54D-6F91160B9985}" type="presParOf" srcId="{7525AF4A-1234-E648-A335-0D46E82E5921}" destId="{6A106FB4-6F0A-0548-86A8-736E6A8FBDED}" srcOrd="0" destOrd="0" presId="urn:microsoft.com/office/officeart/2008/layout/HalfCircleOrganizationChart"/>
    <dgm:cxn modelId="{C6AA4859-A0B7-9E46-B42F-598CEE777F49}" type="presParOf" srcId="{6A106FB4-6F0A-0548-86A8-736E6A8FBDED}" destId="{75BA088D-C904-234E-9A2A-44E1B935DC26}" srcOrd="0" destOrd="0" presId="urn:microsoft.com/office/officeart/2008/layout/HalfCircleOrganizationChart"/>
    <dgm:cxn modelId="{F1F803BE-0BCA-E945-BD67-F5DFE5E207A8}" type="presParOf" srcId="{6A106FB4-6F0A-0548-86A8-736E6A8FBDED}" destId="{5B1F7110-7AE5-B942-B52A-E1960EDC892D}" srcOrd="1" destOrd="0" presId="urn:microsoft.com/office/officeart/2008/layout/HalfCircleOrganizationChart"/>
    <dgm:cxn modelId="{2C756C6D-D3AF-9148-AAD5-27F5CD696134}" type="presParOf" srcId="{6A106FB4-6F0A-0548-86A8-736E6A8FBDED}" destId="{C8F02857-FE16-E341-83BB-6507718A8BE5}" srcOrd="2" destOrd="0" presId="urn:microsoft.com/office/officeart/2008/layout/HalfCircleOrganizationChart"/>
    <dgm:cxn modelId="{9FD46422-18A6-F649-8779-CC8E38E23BBF}" type="presParOf" srcId="{6A106FB4-6F0A-0548-86A8-736E6A8FBDED}" destId="{1A4371B8-AF41-854B-B682-434DF5C7A3D5}" srcOrd="3" destOrd="0" presId="urn:microsoft.com/office/officeart/2008/layout/HalfCircleOrganizationChart"/>
    <dgm:cxn modelId="{9F123679-E46D-BD45-80D4-D65BF8CC4370}" type="presParOf" srcId="{7525AF4A-1234-E648-A335-0D46E82E5921}" destId="{CAFC2CD0-ED8E-9541-9721-EB35D4CD9812}" srcOrd="1" destOrd="0" presId="urn:microsoft.com/office/officeart/2008/layout/HalfCircleOrganizationChart"/>
    <dgm:cxn modelId="{D1DC7F43-0EE4-D747-8C0D-99494C8E061D}" type="presParOf" srcId="{7525AF4A-1234-E648-A335-0D46E82E5921}" destId="{8EAF4393-7F61-4D46-9F85-5F9F4341FD1C}" srcOrd="2" destOrd="0" presId="urn:microsoft.com/office/officeart/2008/layout/HalfCircleOrganizationChart"/>
    <dgm:cxn modelId="{F2A19BF8-8465-1040-A976-229508AB6891}" type="presParOf" srcId="{890EAB42-B420-6246-9092-DA4B7E7C7B4D}" destId="{B829C145-8F92-5640-B547-18421D9F89F8}" srcOrd="18" destOrd="0" presId="urn:microsoft.com/office/officeart/2008/layout/HalfCircleOrganizationChart"/>
    <dgm:cxn modelId="{7B976AE6-AC51-A24F-885A-39C9259863A2}" type="presParOf" srcId="{890EAB42-B420-6246-9092-DA4B7E7C7B4D}" destId="{7670DE96-B0AE-234E-A9E2-BBCA05F134DF}" srcOrd="19" destOrd="0" presId="urn:microsoft.com/office/officeart/2008/layout/HalfCircleOrganizationChart"/>
    <dgm:cxn modelId="{6A227990-069D-BF4A-B7C1-E0D6648686B2}" type="presParOf" srcId="{7670DE96-B0AE-234E-A9E2-BBCA05F134DF}" destId="{6BF3F09C-5238-7248-A52B-730DA1411BB9}" srcOrd="0" destOrd="0" presId="urn:microsoft.com/office/officeart/2008/layout/HalfCircleOrganizationChart"/>
    <dgm:cxn modelId="{FFA9B48A-B3B6-7340-88C3-CEFB6AC9C255}" type="presParOf" srcId="{6BF3F09C-5238-7248-A52B-730DA1411BB9}" destId="{E7A76DD6-BD4D-9641-813D-88BB26280B02}" srcOrd="0" destOrd="0" presId="urn:microsoft.com/office/officeart/2008/layout/HalfCircleOrganizationChart"/>
    <dgm:cxn modelId="{0E3F72BE-5B2E-1048-8C90-64EE6CFF6C92}" type="presParOf" srcId="{6BF3F09C-5238-7248-A52B-730DA1411BB9}" destId="{C8EB360D-A987-104D-B43D-ED06CE223EF4}" srcOrd="1" destOrd="0" presId="urn:microsoft.com/office/officeart/2008/layout/HalfCircleOrganizationChart"/>
    <dgm:cxn modelId="{A03F1C71-859D-3F44-818A-0AE9E2878355}" type="presParOf" srcId="{6BF3F09C-5238-7248-A52B-730DA1411BB9}" destId="{645900D3-0B64-DD47-85A0-B5BEAC2B5E9A}" srcOrd="2" destOrd="0" presId="urn:microsoft.com/office/officeart/2008/layout/HalfCircleOrganizationChart"/>
    <dgm:cxn modelId="{506FAE94-9C45-454A-8E5E-B9164E4A529B}" type="presParOf" srcId="{6BF3F09C-5238-7248-A52B-730DA1411BB9}" destId="{B229C545-1C3A-8B43-A6C3-D6A1D3A1CD9E}" srcOrd="3" destOrd="0" presId="urn:microsoft.com/office/officeart/2008/layout/HalfCircleOrganizationChart"/>
    <dgm:cxn modelId="{CD9DED83-4EB2-484F-B195-4920B801012B}" type="presParOf" srcId="{7670DE96-B0AE-234E-A9E2-BBCA05F134DF}" destId="{459D8379-8FE8-CC42-AF6E-6F8B542B8E3C}" srcOrd="1" destOrd="0" presId="urn:microsoft.com/office/officeart/2008/layout/HalfCircleOrganizationChart"/>
    <dgm:cxn modelId="{3FD9A4DD-F3D0-B349-8A0B-3F119C1DA7C1}" type="presParOf" srcId="{7670DE96-B0AE-234E-A9E2-BBCA05F134DF}" destId="{7C5A7DFB-6FA7-E74B-BACC-F44ADE69F42C}" srcOrd="2" destOrd="0" presId="urn:microsoft.com/office/officeart/2008/layout/HalfCircleOrganizationChart"/>
    <dgm:cxn modelId="{62E9DE36-25ED-2747-BEAA-339903FA9947}" type="presParOf" srcId="{DE94DFB6-84D8-6F45-B7DB-F0E883CC0E6D}" destId="{5C2111F7-B2DE-6344-ADBE-B0C920C47CF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C145-8F92-5640-B547-18421D9F89F8}">
      <dsp:nvSpPr>
        <dsp:cNvPr id="0" name=""/>
        <dsp:cNvSpPr/>
      </dsp:nvSpPr>
      <dsp:spPr>
        <a:xfrm>
          <a:off x="22860000" y="2905783"/>
          <a:ext cx="19752747" cy="76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906"/>
              </a:lnTo>
              <a:lnTo>
                <a:pt x="19752747" y="380906"/>
              </a:lnTo>
              <a:lnTo>
                <a:pt x="19752747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F1EAC-324F-AF49-91EA-64181D6F3589}">
      <dsp:nvSpPr>
        <dsp:cNvPr id="0" name=""/>
        <dsp:cNvSpPr/>
      </dsp:nvSpPr>
      <dsp:spPr>
        <a:xfrm>
          <a:off x="22860000" y="2905783"/>
          <a:ext cx="15363248" cy="76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906"/>
              </a:lnTo>
              <a:lnTo>
                <a:pt x="15363248" y="380906"/>
              </a:lnTo>
              <a:lnTo>
                <a:pt x="15363248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74C4E-D3E6-7F43-80B6-D406F4C51E48}">
      <dsp:nvSpPr>
        <dsp:cNvPr id="0" name=""/>
        <dsp:cNvSpPr/>
      </dsp:nvSpPr>
      <dsp:spPr>
        <a:xfrm>
          <a:off x="22860000" y="2905783"/>
          <a:ext cx="10973748" cy="76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906"/>
              </a:lnTo>
              <a:lnTo>
                <a:pt x="10973748" y="380906"/>
              </a:lnTo>
              <a:lnTo>
                <a:pt x="10973748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5EC7-5305-DD47-AF8F-B443F2EC2FE8}">
      <dsp:nvSpPr>
        <dsp:cNvPr id="0" name=""/>
        <dsp:cNvSpPr/>
      </dsp:nvSpPr>
      <dsp:spPr>
        <a:xfrm>
          <a:off x="22860000" y="2905783"/>
          <a:ext cx="6584249" cy="76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906"/>
              </a:lnTo>
              <a:lnTo>
                <a:pt x="6584249" y="380906"/>
              </a:lnTo>
              <a:lnTo>
                <a:pt x="6584249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8583-A553-8549-B080-E3E54A6CEDAB}">
      <dsp:nvSpPr>
        <dsp:cNvPr id="0" name=""/>
        <dsp:cNvSpPr/>
      </dsp:nvSpPr>
      <dsp:spPr>
        <a:xfrm>
          <a:off x="22860000" y="2905783"/>
          <a:ext cx="2194749" cy="76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906"/>
              </a:lnTo>
              <a:lnTo>
                <a:pt x="2194749" y="380906"/>
              </a:lnTo>
              <a:lnTo>
                <a:pt x="2194749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A3B44-E4F3-DA42-AB5C-8223926839AB}">
      <dsp:nvSpPr>
        <dsp:cNvPr id="0" name=""/>
        <dsp:cNvSpPr/>
      </dsp:nvSpPr>
      <dsp:spPr>
        <a:xfrm>
          <a:off x="20665250" y="2905783"/>
          <a:ext cx="2194749" cy="761813"/>
        </a:xfrm>
        <a:custGeom>
          <a:avLst/>
          <a:gdLst/>
          <a:ahLst/>
          <a:cxnLst/>
          <a:rect l="0" t="0" r="0" b="0"/>
          <a:pathLst>
            <a:path>
              <a:moveTo>
                <a:pt x="2194749" y="0"/>
              </a:moveTo>
              <a:lnTo>
                <a:pt x="2194749" y="380906"/>
              </a:lnTo>
              <a:lnTo>
                <a:pt x="0" y="380906"/>
              </a:lnTo>
              <a:lnTo>
                <a:pt x="0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D6F22-24A1-BA4E-871E-CD7088CF6C92}">
      <dsp:nvSpPr>
        <dsp:cNvPr id="0" name=""/>
        <dsp:cNvSpPr/>
      </dsp:nvSpPr>
      <dsp:spPr>
        <a:xfrm>
          <a:off x="16275750" y="2905783"/>
          <a:ext cx="6584249" cy="761813"/>
        </a:xfrm>
        <a:custGeom>
          <a:avLst/>
          <a:gdLst/>
          <a:ahLst/>
          <a:cxnLst/>
          <a:rect l="0" t="0" r="0" b="0"/>
          <a:pathLst>
            <a:path>
              <a:moveTo>
                <a:pt x="6584249" y="0"/>
              </a:moveTo>
              <a:lnTo>
                <a:pt x="6584249" y="380906"/>
              </a:lnTo>
              <a:lnTo>
                <a:pt x="0" y="380906"/>
              </a:lnTo>
              <a:lnTo>
                <a:pt x="0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C4AB-2A93-314A-8F7A-8E46A9127D00}">
      <dsp:nvSpPr>
        <dsp:cNvPr id="0" name=""/>
        <dsp:cNvSpPr/>
      </dsp:nvSpPr>
      <dsp:spPr>
        <a:xfrm>
          <a:off x="11886251" y="2905783"/>
          <a:ext cx="10973748" cy="761813"/>
        </a:xfrm>
        <a:custGeom>
          <a:avLst/>
          <a:gdLst/>
          <a:ahLst/>
          <a:cxnLst/>
          <a:rect l="0" t="0" r="0" b="0"/>
          <a:pathLst>
            <a:path>
              <a:moveTo>
                <a:pt x="10973748" y="0"/>
              </a:moveTo>
              <a:lnTo>
                <a:pt x="10973748" y="380906"/>
              </a:lnTo>
              <a:lnTo>
                <a:pt x="0" y="380906"/>
              </a:lnTo>
              <a:lnTo>
                <a:pt x="0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6B9A-839A-3F4F-9F77-131B8AC4BF43}">
      <dsp:nvSpPr>
        <dsp:cNvPr id="0" name=""/>
        <dsp:cNvSpPr/>
      </dsp:nvSpPr>
      <dsp:spPr>
        <a:xfrm>
          <a:off x="7496751" y="2905783"/>
          <a:ext cx="15363248" cy="761813"/>
        </a:xfrm>
        <a:custGeom>
          <a:avLst/>
          <a:gdLst/>
          <a:ahLst/>
          <a:cxnLst/>
          <a:rect l="0" t="0" r="0" b="0"/>
          <a:pathLst>
            <a:path>
              <a:moveTo>
                <a:pt x="15363248" y="0"/>
              </a:moveTo>
              <a:lnTo>
                <a:pt x="15363248" y="380906"/>
              </a:lnTo>
              <a:lnTo>
                <a:pt x="0" y="380906"/>
              </a:lnTo>
              <a:lnTo>
                <a:pt x="0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2895-8076-784E-9AA3-EDE35FB94E45}">
      <dsp:nvSpPr>
        <dsp:cNvPr id="0" name=""/>
        <dsp:cNvSpPr/>
      </dsp:nvSpPr>
      <dsp:spPr>
        <a:xfrm>
          <a:off x="3107252" y="2905783"/>
          <a:ext cx="19752747" cy="761813"/>
        </a:xfrm>
        <a:custGeom>
          <a:avLst/>
          <a:gdLst/>
          <a:ahLst/>
          <a:cxnLst/>
          <a:rect l="0" t="0" r="0" b="0"/>
          <a:pathLst>
            <a:path>
              <a:moveTo>
                <a:pt x="19752747" y="0"/>
              </a:moveTo>
              <a:lnTo>
                <a:pt x="19752747" y="380906"/>
              </a:lnTo>
              <a:lnTo>
                <a:pt x="0" y="380906"/>
              </a:lnTo>
              <a:lnTo>
                <a:pt x="0" y="761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7F801-167D-A244-A47D-74CD5614C397}">
      <dsp:nvSpPr>
        <dsp:cNvPr id="0" name=""/>
        <dsp:cNvSpPr/>
      </dsp:nvSpPr>
      <dsp:spPr>
        <a:xfrm>
          <a:off x="13367498" y="4959"/>
          <a:ext cx="18985002" cy="290082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4C0F-A311-884B-9F9D-B58DD736BAC6}">
      <dsp:nvSpPr>
        <dsp:cNvPr id="0" name=""/>
        <dsp:cNvSpPr/>
      </dsp:nvSpPr>
      <dsp:spPr>
        <a:xfrm>
          <a:off x="13367498" y="4959"/>
          <a:ext cx="18985002" cy="290082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5BE-EB05-1E4A-9AC8-E8C2CADA537E}">
      <dsp:nvSpPr>
        <dsp:cNvPr id="0" name=""/>
        <dsp:cNvSpPr/>
      </dsp:nvSpPr>
      <dsp:spPr>
        <a:xfrm>
          <a:off x="3874997" y="527107"/>
          <a:ext cx="37970005" cy="185652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9B2EFF"/>
              </a:solidFill>
            </a:rPr>
            <a:t>Historical Celebration – </a:t>
          </a:r>
          <a:r>
            <a:rPr lang="en-US" sz="11500" kern="1200" dirty="0" smtClean="0"/>
            <a:t>1978 – 1987 </a:t>
          </a:r>
          <a:r>
            <a:rPr lang="en-US" sz="11500" kern="1200" dirty="0" smtClean="0">
              <a:solidFill>
                <a:srgbClr val="9B2EFF"/>
              </a:solidFill>
            </a:rPr>
            <a:t>– 60 </a:t>
          </a:r>
          <a:r>
            <a:rPr lang="en-US" sz="11500" kern="1200" dirty="0" err="1" smtClean="0">
              <a:solidFill>
                <a:srgbClr val="9B2EFF"/>
              </a:solidFill>
            </a:rPr>
            <a:t>yrs</a:t>
          </a:r>
          <a:r>
            <a:rPr lang="en-US" sz="11500" kern="1200" dirty="0" smtClean="0">
              <a:solidFill>
                <a:srgbClr val="9B2EFF"/>
              </a:solidFill>
            </a:rPr>
            <a:t> UV Astronomy </a:t>
          </a:r>
          <a:r>
            <a:rPr lang="en-US" sz="11500" kern="1200" dirty="0" smtClean="0"/>
            <a:t> </a:t>
          </a:r>
          <a:endParaRPr lang="en-US" sz="11500" kern="1200" dirty="0"/>
        </a:p>
      </dsp:txBody>
      <dsp:txXfrm>
        <a:off x="3874997" y="527107"/>
        <a:ext cx="37970005" cy="1856527"/>
      </dsp:txXfrm>
    </dsp:sp>
    <dsp:sp modelId="{2C3D6589-02E9-5C4D-B9C2-B3F53EF3C21B}">
      <dsp:nvSpPr>
        <dsp:cNvPr id="0" name=""/>
        <dsp:cNvSpPr/>
      </dsp:nvSpPr>
      <dsp:spPr>
        <a:xfrm>
          <a:off x="2200330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B95B-D4DF-114A-B22B-E28161C6F9D0}">
      <dsp:nvSpPr>
        <dsp:cNvPr id="0" name=""/>
        <dsp:cNvSpPr/>
      </dsp:nvSpPr>
      <dsp:spPr>
        <a:xfrm>
          <a:off x="2200330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4E723-7AE1-084F-8625-17A4C4AD3C38}">
      <dsp:nvSpPr>
        <dsp:cNvPr id="0" name=""/>
        <dsp:cNvSpPr/>
      </dsp:nvSpPr>
      <dsp:spPr>
        <a:xfrm>
          <a:off x="1293409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1978</a:t>
          </a:r>
          <a:endParaRPr lang="en-US" sz="6500" kern="1200" dirty="0"/>
        </a:p>
      </dsp:txBody>
      <dsp:txXfrm>
        <a:off x="1293409" y="3994089"/>
        <a:ext cx="3627685" cy="1160859"/>
      </dsp:txXfrm>
    </dsp:sp>
    <dsp:sp modelId="{9FB31486-FE42-AC4C-B251-B5ACA28FDFEC}">
      <dsp:nvSpPr>
        <dsp:cNvPr id="0" name=""/>
        <dsp:cNvSpPr/>
      </dsp:nvSpPr>
      <dsp:spPr>
        <a:xfrm>
          <a:off x="6589830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6BCE-161A-7048-A110-BABA385CFB16}">
      <dsp:nvSpPr>
        <dsp:cNvPr id="0" name=""/>
        <dsp:cNvSpPr/>
      </dsp:nvSpPr>
      <dsp:spPr>
        <a:xfrm>
          <a:off x="6589830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5524-873A-D540-9B34-A6CA707CC2DD}">
      <dsp:nvSpPr>
        <dsp:cNvPr id="0" name=""/>
        <dsp:cNvSpPr/>
      </dsp:nvSpPr>
      <dsp:spPr>
        <a:xfrm>
          <a:off x="5682908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1979</a:t>
          </a:r>
          <a:endParaRPr lang="en-US" sz="6500" kern="1200" dirty="0"/>
        </a:p>
      </dsp:txBody>
      <dsp:txXfrm>
        <a:off x="5682908" y="3994089"/>
        <a:ext cx="3627685" cy="1160859"/>
      </dsp:txXfrm>
    </dsp:sp>
    <dsp:sp modelId="{CC17DBAE-3F49-8244-84D0-1D57B0AB8CA8}">
      <dsp:nvSpPr>
        <dsp:cNvPr id="0" name=""/>
        <dsp:cNvSpPr/>
      </dsp:nvSpPr>
      <dsp:spPr>
        <a:xfrm>
          <a:off x="10979329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71A0-376B-314F-B1FE-AE175B67155E}">
      <dsp:nvSpPr>
        <dsp:cNvPr id="0" name=""/>
        <dsp:cNvSpPr/>
      </dsp:nvSpPr>
      <dsp:spPr>
        <a:xfrm>
          <a:off x="10979329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892C8-8205-7E48-A069-DE79A54DB8A5}">
      <dsp:nvSpPr>
        <dsp:cNvPr id="0" name=""/>
        <dsp:cNvSpPr/>
      </dsp:nvSpPr>
      <dsp:spPr>
        <a:xfrm>
          <a:off x="10072408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1980</a:t>
          </a:r>
          <a:endParaRPr lang="en-US" sz="6500" kern="1200" dirty="0"/>
        </a:p>
      </dsp:txBody>
      <dsp:txXfrm>
        <a:off x="10072408" y="3994089"/>
        <a:ext cx="3627685" cy="1160859"/>
      </dsp:txXfrm>
    </dsp:sp>
    <dsp:sp modelId="{DEE9D3C8-FA77-2442-8F79-7278B6D08F7C}">
      <dsp:nvSpPr>
        <dsp:cNvPr id="0" name=""/>
        <dsp:cNvSpPr/>
      </dsp:nvSpPr>
      <dsp:spPr>
        <a:xfrm>
          <a:off x="15368829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AD4F6-3677-6247-8E51-F5AC49AE1F1B}">
      <dsp:nvSpPr>
        <dsp:cNvPr id="0" name=""/>
        <dsp:cNvSpPr/>
      </dsp:nvSpPr>
      <dsp:spPr>
        <a:xfrm>
          <a:off x="15368829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53B7A-410A-704A-9942-53B6512CFADA}">
      <dsp:nvSpPr>
        <dsp:cNvPr id="0" name=""/>
        <dsp:cNvSpPr/>
      </dsp:nvSpPr>
      <dsp:spPr>
        <a:xfrm>
          <a:off x="14461907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1981</a:t>
          </a:r>
          <a:endParaRPr lang="en-US" sz="6500" kern="1200" dirty="0"/>
        </a:p>
      </dsp:txBody>
      <dsp:txXfrm>
        <a:off x="14461907" y="3994089"/>
        <a:ext cx="3627685" cy="1160859"/>
      </dsp:txXfrm>
    </dsp:sp>
    <dsp:sp modelId="{A540DA81-0E66-E14C-A3F2-EEC0ED1380E6}">
      <dsp:nvSpPr>
        <dsp:cNvPr id="0" name=""/>
        <dsp:cNvSpPr/>
      </dsp:nvSpPr>
      <dsp:spPr>
        <a:xfrm>
          <a:off x="19758328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AB16-3F6B-6E4B-9AEB-B9A0A94C4435}">
      <dsp:nvSpPr>
        <dsp:cNvPr id="0" name=""/>
        <dsp:cNvSpPr/>
      </dsp:nvSpPr>
      <dsp:spPr>
        <a:xfrm>
          <a:off x="19758328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4DAA-C09B-E14E-B916-89ABCC324447}">
      <dsp:nvSpPr>
        <dsp:cNvPr id="0" name=""/>
        <dsp:cNvSpPr/>
      </dsp:nvSpPr>
      <dsp:spPr>
        <a:xfrm>
          <a:off x="18851407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1982</a:t>
          </a:r>
          <a:endParaRPr lang="en-US" sz="6500" kern="1200" dirty="0"/>
        </a:p>
      </dsp:txBody>
      <dsp:txXfrm>
        <a:off x="18851407" y="3994089"/>
        <a:ext cx="3627685" cy="1160859"/>
      </dsp:txXfrm>
    </dsp:sp>
    <dsp:sp modelId="{AAAE6C2B-6D2A-934A-8E3D-BA40D19D79BE}">
      <dsp:nvSpPr>
        <dsp:cNvPr id="0" name=""/>
        <dsp:cNvSpPr/>
      </dsp:nvSpPr>
      <dsp:spPr>
        <a:xfrm>
          <a:off x="24147828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E9885-4628-6D49-8EB9-59B1FB7B1D18}">
      <dsp:nvSpPr>
        <dsp:cNvPr id="0" name=""/>
        <dsp:cNvSpPr/>
      </dsp:nvSpPr>
      <dsp:spPr>
        <a:xfrm>
          <a:off x="24147828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86B1-AA9B-6548-9AB6-F1177550749A}">
      <dsp:nvSpPr>
        <dsp:cNvPr id="0" name=""/>
        <dsp:cNvSpPr/>
      </dsp:nvSpPr>
      <dsp:spPr>
        <a:xfrm>
          <a:off x="23240906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1983</a:t>
          </a:r>
          <a:endParaRPr lang="en-US" sz="6500" kern="1200" dirty="0"/>
        </a:p>
      </dsp:txBody>
      <dsp:txXfrm>
        <a:off x="23240906" y="3994089"/>
        <a:ext cx="3627685" cy="1160859"/>
      </dsp:txXfrm>
    </dsp:sp>
    <dsp:sp modelId="{65EE22EA-0BBF-434A-ACC0-353A7BF1A405}">
      <dsp:nvSpPr>
        <dsp:cNvPr id="0" name=""/>
        <dsp:cNvSpPr/>
      </dsp:nvSpPr>
      <dsp:spPr>
        <a:xfrm>
          <a:off x="28537327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D48A-57CB-B246-B17A-14A3A4F34A28}">
      <dsp:nvSpPr>
        <dsp:cNvPr id="0" name=""/>
        <dsp:cNvSpPr/>
      </dsp:nvSpPr>
      <dsp:spPr>
        <a:xfrm>
          <a:off x="28537327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E285-31FD-124A-9606-3564E30C98F8}">
      <dsp:nvSpPr>
        <dsp:cNvPr id="0" name=""/>
        <dsp:cNvSpPr/>
      </dsp:nvSpPr>
      <dsp:spPr>
        <a:xfrm>
          <a:off x="27630406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1984</a:t>
          </a:r>
          <a:endParaRPr lang="en-US" sz="6500" kern="1200" dirty="0"/>
        </a:p>
      </dsp:txBody>
      <dsp:txXfrm>
        <a:off x="27630406" y="3994089"/>
        <a:ext cx="3627685" cy="1160859"/>
      </dsp:txXfrm>
    </dsp:sp>
    <dsp:sp modelId="{37A49C6C-5036-7040-AD45-C2574E20D249}">
      <dsp:nvSpPr>
        <dsp:cNvPr id="0" name=""/>
        <dsp:cNvSpPr/>
      </dsp:nvSpPr>
      <dsp:spPr>
        <a:xfrm>
          <a:off x="32926827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0C693-7FF1-5941-A37A-960EBE6B8B37}">
      <dsp:nvSpPr>
        <dsp:cNvPr id="0" name=""/>
        <dsp:cNvSpPr/>
      </dsp:nvSpPr>
      <dsp:spPr>
        <a:xfrm>
          <a:off x="32926827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6CEA-2B16-2049-BCA0-C6AD3D6E53B1}">
      <dsp:nvSpPr>
        <dsp:cNvPr id="0" name=""/>
        <dsp:cNvSpPr/>
      </dsp:nvSpPr>
      <dsp:spPr>
        <a:xfrm>
          <a:off x="32019906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1985</a:t>
          </a:r>
          <a:endParaRPr lang="en-US" sz="6500" kern="1200" dirty="0"/>
        </a:p>
      </dsp:txBody>
      <dsp:txXfrm>
        <a:off x="32019906" y="3994089"/>
        <a:ext cx="3627685" cy="1160859"/>
      </dsp:txXfrm>
    </dsp:sp>
    <dsp:sp modelId="{5B1F7110-7AE5-B942-B52A-E1960EDC892D}">
      <dsp:nvSpPr>
        <dsp:cNvPr id="0" name=""/>
        <dsp:cNvSpPr/>
      </dsp:nvSpPr>
      <dsp:spPr>
        <a:xfrm>
          <a:off x="37316326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02857-FE16-E341-83BB-6507718A8BE5}">
      <dsp:nvSpPr>
        <dsp:cNvPr id="0" name=""/>
        <dsp:cNvSpPr/>
      </dsp:nvSpPr>
      <dsp:spPr>
        <a:xfrm>
          <a:off x="37316326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088D-C904-234E-9A2A-44E1B935DC26}">
      <dsp:nvSpPr>
        <dsp:cNvPr id="0" name=""/>
        <dsp:cNvSpPr/>
      </dsp:nvSpPr>
      <dsp:spPr>
        <a:xfrm>
          <a:off x="36409405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1986</a:t>
          </a:r>
          <a:endParaRPr lang="en-US" sz="6500" kern="1200" dirty="0"/>
        </a:p>
      </dsp:txBody>
      <dsp:txXfrm>
        <a:off x="36409405" y="3994089"/>
        <a:ext cx="3627685" cy="1160859"/>
      </dsp:txXfrm>
    </dsp:sp>
    <dsp:sp modelId="{C8EB360D-A987-104D-B43D-ED06CE223EF4}">
      <dsp:nvSpPr>
        <dsp:cNvPr id="0" name=""/>
        <dsp:cNvSpPr/>
      </dsp:nvSpPr>
      <dsp:spPr>
        <a:xfrm>
          <a:off x="41705826" y="3667597"/>
          <a:ext cx="1813842" cy="1813842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900D3-0B64-DD47-85A0-B5BEAC2B5E9A}">
      <dsp:nvSpPr>
        <dsp:cNvPr id="0" name=""/>
        <dsp:cNvSpPr/>
      </dsp:nvSpPr>
      <dsp:spPr>
        <a:xfrm>
          <a:off x="41705826" y="3667597"/>
          <a:ext cx="1813842" cy="1813842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6DD6-BD4D-9641-813D-88BB26280B02}">
      <dsp:nvSpPr>
        <dsp:cNvPr id="0" name=""/>
        <dsp:cNvSpPr/>
      </dsp:nvSpPr>
      <dsp:spPr>
        <a:xfrm>
          <a:off x="40798905" y="3994089"/>
          <a:ext cx="3627685" cy="11608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1987</a:t>
          </a:r>
          <a:endParaRPr lang="en-US" sz="6500" kern="1200" dirty="0"/>
        </a:p>
      </dsp:txBody>
      <dsp:txXfrm>
        <a:off x="40798905" y="3994089"/>
        <a:ext cx="3627685" cy="116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3D68-5203-5045-A03D-4FC342AC9FD8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9F5D-9AB9-5349-9E35-558DFA11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/>
            </a:lvl1pPr>
            <a:lvl2pPr marL="2560320" indent="0" algn="ctr">
              <a:buNone/>
              <a:defRPr/>
            </a:lvl2pPr>
            <a:lvl3pPr marL="5120640" indent="0" algn="ctr">
              <a:buNone/>
              <a:defRPr/>
            </a:lvl3pPr>
            <a:lvl4pPr marL="7680960" indent="0" algn="ctr">
              <a:buNone/>
              <a:defRPr/>
            </a:lvl4pPr>
            <a:lvl5pPr marL="10241280" indent="0" algn="ctr">
              <a:buNone/>
              <a:defRPr/>
            </a:lvl5pPr>
            <a:lvl6pPr marL="12801600" indent="0" algn="ctr">
              <a:buNone/>
              <a:defRPr/>
            </a:lvl6pPr>
            <a:lvl7pPr marL="15361920" indent="0" algn="ctr">
              <a:buNone/>
              <a:defRPr/>
            </a:lvl7pPr>
            <a:lvl8pPr marL="17922240" indent="0" algn="ctr">
              <a:buNone/>
              <a:defRPr/>
            </a:lvl8pPr>
            <a:lvl9pPr marL="20482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4C91-8D06-C54A-891A-345140DF2CD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9851-8B64-B24D-A30E-F1E9F54EC8A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4560" y="3413760"/>
            <a:ext cx="10881360" cy="30723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3413760"/>
            <a:ext cx="31790640" cy="30723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D5DC-1A99-1E42-B2CD-B9AD7F84C22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4FCB-DA84-B14D-8BC1-B307FF69FBA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/>
            </a:lvl1pPr>
            <a:lvl2pPr marL="2560320" indent="0">
              <a:buNone/>
              <a:defRPr sz="10100"/>
            </a:lvl2pPr>
            <a:lvl3pPr marL="5120640" indent="0">
              <a:buNone/>
              <a:defRPr sz="9000"/>
            </a:lvl3pPr>
            <a:lvl4pPr marL="7680960" indent="0">
              <a:buNone/>
              <a:defRPr sz="7800"/>
            </a:lvl4pPr>
            <a:lvl5pPr marL="10241280" indent="0">
              <a:buNone/>
              <a:defRPr sz="7800"/>
            </a:lvl5pPr>
            <a:lvl6pPr marL="12801600" indent="0">
              <a:buNone/>
              <a:defRPr sz="7800"/>
            </a:lvl6pPr>
            <a:lvl7pPr marL="15361920" indent="0">
              <a:buNone/>
              <a:defRPr sz="7800"/>
            </a:lvl7pPr>
            <a:lvl8pPr marL="17922240" indent="0">
              <a:buNone/>
              <a:defRPr sz="7800"/>
            </a:lvl8pPr>
            <a:lvl9pPr marL="20482560" indent="0">
              <a:buNone/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AECC-A405-0443-86C6-A4CDA7744E1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B538-4ED0-9949-94CD-491591C0F26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263D-F933-B645-A892-9CBB347673F7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5BAA-0B35-1C4A-868E-344ACB9A70A4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8A1B-C901-0C4D-B151-19B5FBEA63C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6C57-C62D-DD40-99B3-28681A6AA619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0269-38B8-2A4A-A2E5-08B99AE143ED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1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3413760"/>
            <a:ext cx="435254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11094720"/>
            <a:ext cx="43525440" cy="230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4991040"/>
            <a:ext cx="1621536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 smtClean="0"/>
            </a:lvl1pPr>
          </a:lstStyle>
          <a:p>
            <a:pPr>
              <a:defRPr/>
            </a:pPr>
            <a:fld id="{5421FF22-400F-8C40-B879-5A92A084918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256032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6pPr>
      <a:lvl7pPr marL="512064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7pPr>
      <a:lvl8pPr marL="768096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024128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1920240" indent="-1920240" algn="l" rtl="0" eaLnBrk="1" fontAlgn="base" hangingPunct="1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rtl="0" eaLnBrk="1" fontAlgn="base" hangingPunct="1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+mn-ea"/>
        </a:defRPr>
      </a:lvl2pPr>
      <a:lvl3pPr marL="6400800" indent="-1280160" algn="l" rtl="0" eaLnBrk="1" fontAlgn="base" hangingPunct="1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</a:defRPr>
      </a:lvl3pPr>
      <a:lvl4pPr marL="8961120" indent="-1280160" algn="l" rtl="0" eaLnBrk="1" fontAlgn="base" hangingPunct="1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+mn-ea"/>
        </a:defRPr>
      </a:lvl4pPr>
      <a:lvl5pPr marL="1152144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5pPr>
      <a:lvl6pPr marL="1408176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664208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920240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2176272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g"/><Relationship Id="rId20" Type="http://schemas.openxmlformats.org/officeDocument/2006/relationships/image" Target="../media/image14.gif"/><Relationship Id="rId21" Type="http://schemas.openxmlformats.org/officeDocument/2006/relationships/image" Target="../media/image15.jpg"/><Relationship Id="rId22" Type="http://schemas.openxmlformats.org/officeDocument/2006/relationships/image" Target="../media/image16.jpg"/><Relationship Id="rId23" Type="http://schemas.openxmlformats.org/officeDocument/2006/relationships/image" Target="../media/image17.png"/><Relationship Id="rId24" Type="http://schemas.openxmlformats.org/officeDocument/2006/relationships/image" Target="../media/image18.jpg"/><Relationship Id="rId25" Type="http://schemas.openxmlformats.org/officeDocument/2006/relationships/image" Target="../media/image19.jpg"/><Relationship Id="rId26" Type="http://schemas.openxmlformats.org/officeDocument/2006/relationships/image" Target="../media/image20.png"/><Relationship Id="rId10" Type="http://schemas.openxmlformats.org/officeDocument/2006/relationships/image" Target="../media/image4.gif"/><Relationship Id="rId11" Type="http://schemas.openxmlformats.org/officeDocument/2006/relationships/image" Target="../media/image5.png"/><Relationship Id="rId12" Type="http://schemas.openxmlformats.org/officeDocument/2006/relationships/image" Target="../media/image6.jpeg"/><Relationship Id="rId13" Type="http://schemas.openxmlformats.org/officeDocument/2006/relationships/image" Target="../media/image7.gif"/><Relationship Id="rId14" Type="http://schemas.openxmlformats.org/officeDocument/2006/relationships/image" Target="../media/image8.jpg"/><Relationship Id="rId15" Type="http://schemas.openxmlformats.org/officeDocument/2006/relationships/image" Target="../media/image9.jpg"/><Relationship Id="rId16" Type="http://schemas.openxmlformats.org/officeDocument/2006/relationships/image" Target="../media/image10.jpg"/><Relationship Id="rId17" Type="http://schemas.openxmlformats.org/officeDocument/2006/relationships/image" Target="../media/image11.jpg"/><Relationship Id="rId18" Type="http://schemas.openxmlformats.org/officeDocument/2006/relationships/image" Target="../media/image12.jpg"/><Relationship Id="rId19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0" descr="WoodsHalleyTitleNa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6400" y="25984200"/>
            <a:ext cx="6600548" cy="3429797"/>
          </a:xfrm>
          <a:prstGeom prst="rect">
            <a:avLst/>
          </a:prstGeom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61400" y="6019800"/>
            <a:ext cx="10210800" cy="7086600"/>
          </a:xfrm>
        </p:spPr>
        <p:txBody>
          <a:bodyPr/>
          <a:lstStyle/>
          <a:p>
            <a:pPr algn="l"/>
            <a:r>
              <a:rPr lang="en-US" sz="88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Challenger</a:t>
            </a:r>
            <a:r>
              <a:rPr lang="en-US" sz="8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8800" dirty="0" smtClean="0">
                <a:latin typeface="Times New Roman" charset="0"/>
                <a:ea typeface="ＭＳ Ｐゴシック" charset="0"/>
                <a:cs typeface="ＭＳ Ｐゴシック" charset="0"/>
              </a:rPr>
              <a:t>(Jan. 28 1986):</a:t>
            </a:r>
          </a:p>
          <a:p>
            <a:pPr algn="l"/>
            <a:r>
              <a:rPr lang="en-US" sz="6000" dirty="0" smtClean="0">
                <a:latin typeface="Times New Roman" charset="0"/>
                <a:ea typeface="ＭＳ Ｐゴシック" charset="0"/>
                <a:cs typeface="ＭＳ Ｐゴシック" charset="0"/>
              </a:rPr>
              <a:t>(Hubble and </a:t>
            </a:r>
            <a:r>
              <a:rPr lang="en-US" sz="60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Astro</a:t>
            </a:r>
            <a:r>
              <a:rPr lang="en-US" sz="6000" dirty="0" smtClean="0">
                <a:latin typeface="Times New Roman" charset="0"/>
                <a:ea typeface="ＭＳ Ｐゴシック" charset="0"/>
                <a:cs typeface="ＭＳ Ｐゴシック" charset="0"/>
              </a:rPr>
              <a:t> Observatory space shuttle launches delayed from early 1986 to 1990.)</a:t>
            </a:r>
            <a:endParaRPr lang="en-US" sz="6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397698"/>
              </p:ext>
            </p:extLst>
          </p:nvPr>
        </p:nvGraphicFramePr>
        <p:xfrm>
          <a:off x="2743200" y="457200"/>
          <a:ext cx="457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IUE_onorbi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96200"/>
            <a:ext cx="10439400" cy="8629904"/>
          </a:xfrm>
          <a:prstGeom prst="rect">
            <a:avLst/>
          </a:prstGeom>
        </p:spPr>
      </p:pic>
      <p:pic>
        <p:nvPicPr>
          <p:cNvPr id="5" name="Picture 4" descr="IUE_sn87a_natgeo_may8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8956000"/>
            <a:ext cx="10628222" cy="7391400"/>
          </a:xfrm>
          <a:prstGeom prst="rect">
            <a:avLst/>
          </a:prstGeom>
        </p:spPr>
      </p:pic>
      <p:pic>
        <p:nvPicPr>
          <p:cNvPr id="6" name="Picture 5" descr="IUE_sn1987a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00" y="29565600"/>
            <a:ext cx="10919254" cy="7543800"/>
          </a:xfrm>
          <a:prstGeom prst="rect">
            <a:avLst/>
          </a:prstGeom>
        </p:spPr>
      </p:pic>
      <p:pic>
        <p:nvPicPr>
          <p:cNvPr id="7" name="Picture 6" descr="i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242" y="8492094"/>
            <a:ext cx="3648957" cy="1836561"/>
          </a:xfrm>
          <a:prstGeom prst="rect">
            <a:avLst/>
          </a:prstGeom>
        </p:spPr>
      </p:pic>
      <p:pic>
        <p:nvPicPr>
          <p:cNvPr id="9" name="Picture 8" descr="IUEOps1988_george-yoji-don-matt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6992600"/>
            <a:ext cx="10744200" cy="11513162"/>
          </a:xfrm>
          <a:prstGeom prst="rect">
            <a:avLst/>
          </a:prstGeom>
        </p:spPr>
      </p:pic>
      <p:pic>
        <p:nvPicPr>
          <p:cNvPr id="11" name="Picture 10" descr="IUE_gsfc_cln_rm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696200"/>
            <a:ext cx="6858000" cy="8699500"/>
          </a:xfrm>
          <a:prstGeom prst="rect">
            <a:avLst/>
          </a:prstGeom>
        </p:spPr>
      </p:pic>
      <p:pic>
        <p:nvPicPr>
          <p:cNvPr id="12" name="Picture 11" descr="hs-2007-10-a-we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23622000"/>
            <a:ext cx="7086600" cy="5545265"/>
          </a:xfrm>
          <a:prstGeom prst="rect">
            <a:avLst/>
          </a:prstGeom>
        </p:spPr>
      </p:pic>
      <p:pic>
        <p:nvPicPr>
          <p:cNvPr id="14" name="Picture 13" descr="mirror_lab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800" y="20878800"/>
            <a:ext cx="8447355" cy="5791200"/>
          </a:xfrm>
          <a:prstGeom prst="rect">
            <a:avLst/>
          </a:prstGeom>
        </p:spPr>
      </p:pic>
      <p:pic>
        <p:nvPicPr>
          <p:cNvPr id="16" name="Picture 15" descr="HST_at_Lockheed 1986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1400" y="11277600"/>
            <a:ext cx="7315200" cy="9163318"/>
          </a:xfrm>
          <a:prstGeom prst="rect">
            <a:avLst/>
          </a:prstGeom>
        </p:spPr>
      </p:pic>
      <p:pic>
        <p:nvPicPr>
          <p:cNvPr id="17" name="Picture 16" descr="space-shuttle-chal_3560030k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0" y="21259800"/>
            <a:ext cx="8305800" cy="6424110"/>
          </a:xfrm>
          <a:prstGeom prst="rect">
            <a:avLst/>
          </a:prstGeom>
        </p:spPr>
      </p:pic>
      <p:pic>
        <p:nvPicPr>
          <p:cNvPr id="18" name="Picture 17" descr="space-shuttle-chal_3560041k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8600" y="13639800"/>
            <a:ext cx="8667750" cy="6934200"/>
          </a:xfrm>
          <a:prstGeom prst="rect">
            <a:avLst/>
          </a:prstGeom>
        </p:spPr>
      </p:pic>
      <p:pic>
        <p:nvPicPr>
          <p:cNvPr id="19" name="Picture 18" descr="space-shuttle-chal_3560043k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1400" y="28727400"/>
            <a:ext cx="8763000" cy="5474322"/>
          </a:xfrm>
          <a:prstGeom prst="rect">
            <a:avLst/>
          </a:prstGeom>
        </p:spPr>
      </p:pic>
      <p:pic>
        <p:nvPicPr>
          <p:cNvPr id="20" name="Picture 19" descr="IUE_comet_iras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0" y="16459200"/>
            <a:ext cx="7368296" cy="6781800"/>
          </a:xfrm>
          <a:prstGeom prst="rect">
            <a:avLst/>
          </a:prstGeom>
        </p:spPr>
      </p:pic>
      <p:pic>
        <p:nvPicPr>
          <p:cNvPr id="21" name="Picture 20" descr="Comet_Halley_29May1910_EEBarnard_908x681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0" y="15773400"/>
            <a:ext cx="6354293" cy="3845069"/>
          </a:xfrm>
          <a:prstGeom prst="rect">
            <a:avLst/>
          </a:prstGeom>
        </p:spPr>
      </p:pic>
      <p:pic>
        <p:nvPicPr>
          <p:cNvPr id="23" name="Picture 22" descr="12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00" y="27203400"/>
            <a:ext cx="9829800" cy="8969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86386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/>
              <a:t>IUE</a:t>
            </a:r>
            <a:r>
              <a:rPr lang="en-US" sz="8800" dirty="0"/>
              <a:t> (</a:t>
            </a:r>
            <a:r>
              <a:rPr lang="en-US" sz="8800" dirty="0" smtClean="0"/>
              <a:t>1978 - 1996)</a:t>
            </a:r>
            <a:endParaRPr lang="en-US" sz="8800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8821400" y="5943601"/>
            <a:ext cx="15361915" cy="4800599"/>
            <a:chOff x="18821400" y="5943600"/>
            <a:chExt cx="17145000" cy="5357813"/>
          </a:xfrm>
        </p:grpSpPr>
        <p:pic>
          <p:nvPicPr>
            <p:cNvPr id="13" name="Picture 12" descr="stsci-about-banne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21400" y="5943600"/>
              <a:ext cx="17145000" cy="53578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164800" y="9448800"/>
              <a:ext cx="84939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</a:rPr>
                <a:t>Est. at JHU Homewood, 1982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973800" y="11430000"/>
            <a:ext cx="7093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HST at Lockheed</a:t>
            </a:r>
            <a:endParaRPr lang="en-US" sz="7200" b="1" dirty="0"/>
          </a:p>
        </p:txBody>
      </p:sp>
      <p:pic>
        <p:nvPicPr>
          <p:cNvPr id="15" name="Picture 14" descr="ghrs_lab_Ball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1400" y="12268200"/>
            <a:ext cx="7863839" cy="6400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137600" y="34747200"/>
            <a:ext cx="7992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The crew of </a:t>
            </a:r>
            <a:r>
              <a:rPr lang="en-US" sz="6000" b="1" i="1" dirty="0" smtClean="0"/>
              <a:t>Challenger</a:t>
            </a:r>
            <a:r>
              <a:rPr lang="en-US" sz="6000" b="1" dirty="0" smtClean="0"/>
              <a:t>, </a:t>
            </a:r>
          </a:p>
          <a:p>
            <a:r>
              <a:rPr lang="en-US" sz="6000" b="1" dirty="0" smtClean="0"/>
              <a:t>STS-51-L</a:t>
            </a:r>
            <a:endParaRPr lang="en-US" sz="6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736800" y="19812000"/>
            <a:ext cx="670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Hubble (above and left) and </a:t>
            </a:r>
            <a:r>
              <a:rPr lang="en-US" sz="6000" dirty="0" err="1" smtClean="0"/>
              <a:t>Astro</a:t>
            </a:r>
            <a:r>
              <a:rPr lang="en-US" sz="6000" dirty="0" smtClean="0"/>
              <a:t> Observatory (below) developed, tested, and prepared for launch in 1986.  But…</a:t>
            </a:r>
            <a:endParaRPr 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774400" y="36728400"/>
            <a:ext cx="760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HUT, UIT, and WUPPE</a:t>
            </a:r>
            <a:endParaRPr lang="en-US" sz="60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16916400"/>
            <a:ext cx="10303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IUE Control Center, NASA/GSFC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01600" y="27279600"/>
            <a:ext cx="29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SN 1987a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95600" y="6172200"/>
            <a:ext cx="9742321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dirty="0" smtClean="0"/>
              <a:t>Spartan-203 (Halley)</a:t>
            </a:r>
          </a:p>
          <a:p>
            <a:pPr algn="r"/>
            <a:r>
              <a:rPr lang="en-US" sz="8800" dirty="0" smtClean="0"/>
              <a:t> on </a:t>
            </a:r>
            <a:r>
              <a:rPr lang="en-US" sz="8800" i="1" dirty="0" smtClean="0"/>
              <a:t>Challenger</a:t>
            </a:r>
          </a:p>
          <a:p>
            <a:pPr algn="r"/>
            <a:r>
              <a:rPr lang="en-US" sz="8800" dirty="0" smtClean="0"/>
              <a:t>was lost</a:t>
            </a:r>
          </a:p>
        </p:txBody>
      </p:sp>
      <p:pic>
        <p:nvPicPr>
          <p:cNvPr id="30" name="Picture 29" descr="spartan-203__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800" y="10363200"/>
            <a:ext cx="6443760" cy="48006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341986" y="19888200"/>
            <a:ext cx="7864414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JHU Halley Sounding Rocket Mission  Mounted one month later 26 Feb 1986  (21.093UG) and again on 13 March 21.095UG) , supporting Giotto flyby </a:t>
            </a:r>
          </a:p>
        </p:txBody>
      </p:sp>
      <p:pic>
        <p:nvPicPr>
          <p:cNvPr id="2049" name="Picture 2048" descr="HalleySpectrum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2600" y="29337000"/>
            <a:ext cx="7086600" cy="85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mesNewRoman">
  <a:themeElements>
    <a:clrScheme name="TimesNewRo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imesNewRo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TimesNewRoman.pot</Template>
  <TotalTime>10219</TotalTime>
  <Words>148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TimesNewRoman</vt:lpstr>
      <vt:lpstr>PowerPoint Presentation</vt:lpstr>
    </vt:vector>
  </TitlesOfParts>
  <Manager/>
  <Company>Johns Hopkins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Stephan McCandliss</dc:creator>
  <cp:keywords/>
  <dc:description/>
  <cp:lastModifiedBy>Stephan McCandliss</cp:lastModifiedBy>
  <cp:revision>152</cp:revision>
  <cp:lastPrinted>2017-04-19T21:22:28Z</cp:lastPrinted>
  <dcterms:created xsi:type="dcterms:W3CDTF">2010-12-10T19:14:04Z</dcterms:created>
  <dcterms:modified xsi:type="dcterms:W3CDTF">2017-04-24T11:19:28Z</dcterms:modified>
  <cp:category/>
</cp:coreProperties>
</file>