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51206400" cy="384048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256032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512064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768096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024128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12801600" algn="l" defTabSz="2560320" rtl="0" eaLnBrk="1" latinLnBrk="0" hangingPunct="1"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15361920" algn="l" defTabSz="2560320" rtl="0" eaLnBrk="1" latinLnBrk="0" hangingPunct="1"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17922240" algn="l" defTabSz="2560320" rtl="0" eaLnBrk="1" latinLnBrk="0" hangingPunct="1"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20482560" algn="l" defTabSz="2560320" rtl="0" eaLnBrk="1" latinLnBrk="0" hangingPunct="1"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9B2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520" autoAdjust="0"/>
    <p:restoredTop sz="95340" autoAdjust="0"/>
  </p:normalViewPr>
  <p:slideViewPr>
    <p:cSldViewPr>
      <p:cViewPr>
        <p:scale>
          <a:sx n="20" d="100"/>
          <a:sy n="20" d="100"/>
        </p:scale>
        <p:origin x="-232" y="-80"/>
      </p:cViewPr>
      <p:guideLst>
        <p:guide orient="horz" pos="12096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87D3E-4AE1-334A-8293-3267AE968E5E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5F4012-E187-8A4A-8933-802B3E36A592}" type="asst">
      <dgm:prSet phldrT="[Text]" custT="1"/>
      <dgm:spPr/>
      <dgm:t>
        <a:bodyPr/>
        <a:lstStyle/>
        <a:p>
          <a:r>
            <a:rPr lang="en-US" sz="11500" dirty="0" smtClean="0">
              <a:solidFill>
                <a:srgbClr val="9B2EFF"/>
              </a:solidFill>
            </a:rPr>
            <a:t>Historical Celebration – </a:t>
          </a:r>
          <a:r>
            <a:rPr lang="en-US" sz="11500" dirty="0" smtClean="0"/>
            <a:t>1968 – 1977 </a:t>
          </a:r>
          <a:r>
            <a:rPr lang="en-US" sz="11500" dirty="0" smtClean="0">
              <a:solidFill>
                <a:srgbClr val="9B2EFF"/>
              </a:solidFill>
            </a:rPr>
            <a:t>– 60 </a:t>
          </a:r>
          <a:r>
            <a:rPr lang="en-US" sz="11500" dirty="0" err="1" smtClean="0">
              <a:solidFill>
                <a:srgbClr val="9B2EFF"/>
              </a:solidFill>
            </a:rPr>
            <a:t>yrs</a:t>
          </a:r>
          <a:r>
            <a:rPr lang="en-US" sz="11500" dirty="0" smtClean="0">
              <a:solidFill>
                <a:srgbClr val="9B2EFF"/>
              </a:solidFill>
            </a:rPr>
            <a:t> UV Astronomy </a:t>
          </a:r>
          <a:r>
            <a:rPr lang="en-US" sz="11500" dirty="0" smtClean="0"/>
            <a:t> </a:t>
          </a:r>
          <a:endParaRPr lang="en-US" sz="11500" dirty="0"/>
        </a:p>
      </dgm:t>
    </dgm:pt>
    <dgm:pt modelId="{15474C4A-D596-214E-8A11-490B897B16C0}" type="parTrans" cxnId="{E1D20B3A-4EA8-6E4C-B321-61E094FF9E1E}">
      <dgm:prSet/>
      <dgm:spPr/>
      <dgm:t>
        <a:bodyPr/>
        <a:lstStyle/>
        <a:p>
          <a:endParaRPr lang="en-US"/>
        </a:p>
      </dgm:t>
    </dgm:pt>
    <dgm:pt modelId="{83578F1E-FED2-3040-83FC-8282F6F5FF1D}" type="sibTrans" cxnId="{E1D20B3A-4EA8-6E4C-B321-61E094FF9E1E}">
      <dgm:prSet/>
      <dgm:spPr/>
      <dgm:t>
        <a:bodyPr/>
        <a:lstStyle/>
        <a:p>
          <a:endParaRPr lang="en-US"/>
        </a:p>
      </dgm:t>
    </dgm:pt>
    <dgm:pt modelId="{66F94903-CA30-9F44-BCE4-4A64ED6014FB}">
      <dgm:prSet phldrT="[Text]"/>
      <dgm:spPr/>
      <dgm:t>
        <a:bodyPr/>
        <a:lstStyle/>
        <a:p>
          <a:r>
            <a:rPr lang="en-US" dirty="0" smtClean="0"/>
            <a:t>1968</a:t>
          </a:r>
          <a:endParaRPr lang="en-US" dirty="0"/>
        </a:p>
      </dgm:t>
    </dgm:pt>
    <dgm:pt modelId="{0621B2CD-4A69-3B49-BFFE-3E6A6667DAA7}" type="parTrans" cxnId="{2E805EF8-486B-AC4D-8B52-53F8844DAF0D}">
      <dgm:prSet/>
      <dgm:spPr/>
      <dgm:t>
        <a:bodyPr/>
        <a:lstStyle/>
        <a:p>
          <a:endParaRPr lang="en-US"/>
        </a:p>
      </dgm:t>
    </dgm:pt>
    <dgm:pt modelId="{91D3EB29-ECE2-CD4B-AD3D-D0AB09BAFBC4}" type="sibTrans" cxnId="{2E805EF8-486B-AC4D-8B52-53F8844DAF0D}">
      <dgm:prSet/>
      <dgm:spPr/>
      <dgm:t>
        <a:bodyPr/>
        <a:lstStyle/>
        <a:p>
          <a:endParaRPr lang="en-US"/>
        </a:p>
      </dgm:t>
    </dgm:pt>
    <dgm:pt modelId="{8816CD99-0898-DF44-9506-2E8345CC9D5C}">
      <dgm:prSet phldrT="[Text]"/>
      <dgm:spPr/>
      <dgm:t>
        <a:bodyPr/>
        <a:lstStyle/>
        <a:p>
          <a:r>
            <a:rPr lang="en-US" dirty="0" smtClean="0"/>
            <a:t>1969</a:t>
          </a:r>
          <a:endParaRPr lang="en-US" dirty="0"/>
        </a:p>
      </dgm:t>
    </dgm:pt>
    <dgm:pt modelId="{075F1D66-FB6F-564A-871C-3EF5AFF2F727}" type="parTrans" cxnId="{46EF74A1-8100-C24E-8E66-D1DD8FA610A3}">
      <dgm:prSet/>
      <dgm:spPr/>
      <dgm:t>
        <a:bodyPr/>
        <a:lstStyle/>
        <a:p>
          <a:endParaRPr lang="en-US"/>
        </a:p>
      </dgm:t>
    </dgm:pt>
    <dgm:pt modelId="{6CA61BB1-874E-314E-8390-C667944F4133}" type="sibTrans" cxnId="{46EF74A1-8100-C24E-8E66-D1DD8FA610A3}">
      <dgm:prSet/>
      <dgm:spPr/>
      <dgm:t>
        <a:bodyPr/>
        <a:lstStyle/>
        <a:p>
          <a:endParaRPr lang="en-US"/>
        </a:p>
      </dgm:t>
    </dgm:pt>
    <dgm:pt modelId="{629DD8A6-8761-3342-A4E2-AD9D372FD888}">
      <dgm:prSet phldrT="[Text]"/>
      <dgm:spPr/>
      <dgm:t>
        <a:bodyPr/>
        <a:lstStyle/>
        <a:p>
          <a:r>
            <a:rPr lang="en-US" dirty="0" smtClean="0"/>
            <a:t>1970</a:t>
          </a:r>
          <a:endParaRPr lang="en-US" dirty="0"/>
        </a:p>
      </dgm:t>
    </dgm:pt>
    <dgm:pt modelId="{43FAE9F4-7DB5-6440-95E9-DDB48AFF9ADB}" type="parTrans" cxnId="{FB23A1C0-BCEB-FA4A-938B-63900A92370B}">
      <dgm:prSet/>
      <dgm:spPr/>
      <dgm:t>
        <a:bodyPr/>
        <a:lstStyle/>
        <a:p>
          <a:endParaRPr lang="en-US"/>
        </a:p>
      </dgm:t>
    </dgm:pt>
    <dgm:pt modelId="{B15A9679-4E14-2248-A31F-FA855B280BF7}" type="sibTrans" cxnId="{FB23A1C0-BCEB-FA4A-938B-63900A92370B}">
      <dgm:prSet/>
      <dgm:spPr/>
      <dgm:t>
        <a:bodyPr/>
        <a:lstStyle/>
        <a:p>
          <a:endParaRPr lang="en-US"/>
        </a:p>
      </dgm:t>
    </dgm:pt>
    <dgm:pt modelId="{64C77CD4-8A2C-2348-A7D3-384C208CA870}">
      <dgm:prSet/>
      <dgm:spPr/>
      <dgm:t>
        <a:bodyPr/>
        <a:lstStyle/>
        <a:p>
          <a:r>
            <a:rPr lang="en-US" dirty="0" smtClean="0"/>
            <a:t>1971</a:t>
          </a:r>
          <a:endParaRPr lang="en-US" dirty="0"/>
        </a:p>
      </dgm:t>
    </dgm:pt>
    <dgm:pt modelId="{6A80BBA9-96F8-1144-843B-B9249C9F4246}" type="parTrans" cxnId="{80EEE98F-5732-1440-8AD8-AAB3E975A10F}">
      <dgm:prSet/>
      <dgm:spPr/>
      <dgm:t>
        <a:bodyPr/>
        <a:lstStyle/>
        <a:p>
          <a:endParaRPr lang="en-US"/>
        </a:p>
      </dgm:t>
    </dgm:pt>
    <dgm:pt modelId="{7D375DD4-F2C2-E04A-85F1-16F2C5D1A3DE}" type="sibTrans" cxnId="{80EEE98F-5732-1440-8AD8-AAB3E975A10F}">
      <dgm:prSet/>
      <dgm:spPr/>
      <dgm:t>
        <a:bodyPr/>
        <a:lstStyle/>
        <a:p>
          <a:endParaRPr lang="en-US"/>
        </a:p>
      </dgm:t>
    </dgm:pt>
    <dgm:pt modelId="{BAE54CE6-4250-0A48-BC6F-CD29EEE498D5}">
      <dgm:prSet/>
      <dgm:spPr/>
      <dgm:t>
        <a:bodyPr/>
        <a:lstStyle/>
        <a:p>
          <a:r>
            <a:rPr lang="en-US" dirty="0" smtClean="0"/>
            <a:t>1972</a:t>
          </a:r>
          <a:endParaRPr lang="en-US" dirty="0"/>
        </a:p>
      </dgm:t>
    </dgm:pt>
    <dgm:pt modelId="{9102A34A-2EC9-064B-9185-320A7AFA029E}" type="parTrans" cxnId="{F5A1A26F-12AE-6040-9A46-D361B131E6AF}">
      <dgm:prSet/>
      <dgm:spPr/>
      <dgm:t>
        <a:bodyPr/>
        <a:lstStyle/>
        <a:p>
          <a:endParaRPr lang="en-US"/>
        </a:p>
      </dgm:t>
    </dgm:pt>
    <dgm:pt modelId="{7CF55DD0-75A2-0047-AA51-397E08495376}" type="sibTrans" cxnId="{F5A1A26F-12AE-6040-9A46-D361B131E6AF}">
      <dgm:prSet/>
      <dgm:spPr/>
      <dgm:t>
        <a:bodyPr/>
        <a:lstStyle/>
        <a:p>
          <a:endParaRPr lang="en-US"/>
        </a:p>
      </dgm:t>
    </dgm:pt>
    <dgm:pt modelId="{0D3AA34A-DFB3-254C-AAAC-5CC6AA976F64}">
      <dgm:prSet/>
      <dgm:spPr/>
      <dgm:t>
        <a:bodyPr/>
        <a:lstStyle/>
        <a:p>
          <a:r>
            <a:rPr lang="en-US" dirty="0" smtClean="0"/>
            <a:t>1973</a:t>
          </a:r>
          <a:endParaRPr lang="en-US" dirty="0"/>
        </a:p>
      </dgm:t>
    </dgm:pt>
    <dgm:pt modelId="{64C5604E-ED7A-CB45-BF3A-5E23BD8E7120}" type="parTrans" cxnId="{748DD4B1-6A96-1D40-8D20-6A3D978E6698}">
      <dgm:prSet/>
      <dgm:spPr/>
      <dgm:t>
        <a:bodyPr/>
        <a:lstStyle/>
        <a:p>
          <a:endParaRPr lang="en-US"/>
        </a:p>
      </dgm:t>
    </dgm:pt>
    <dgm:pt modelId="{683B83A2-D18E-9342-A01B-FB918CB2666B}" type="sibTrans" cxnId="{748DD4B1-6A96-1D40-8D20-6A3D978E6698}">
      <dgm:prSet/>
      <dgm:spPr/>
      <dgm:t>
        <a:bodyPr/>
        <a:lstStyle/>
        <a:p>
          <a:endParaRPr lang="en-US"/>
        </a:p>
      </dgm:t>
    </dgm:pt>
    <dgm:pt modelId="{D9EA522F-F0DC-AE4F-83D3-EDD3814BEC54}">
      <dgm:prSet/>
      <dgm:spPr/>
      <dgm:t>
        <a:bodyPr/>
        <a:lstStyle/>
        <a:p>
          <a:r>
            <a:rPr lang="en-US" dirty="0" smtClean="0"/>
            <a:t>1974</a:t>
          </a:r>
          <a:endParaRPr lang="en-US" dirty="0"/>
        </a:p>
      </dgm:t>
    </dgm:pt>
    <dgm:pt modelId="{055411B7-44B3-D448-8068-C372A953D15C}" type="parTrans" cxnId="{DF23A3E1-A1D4-FC43-83C0-221291B32DB0}">
      <dgm:prSet/>
      <dgm:spPr/>
      <dgm:t>
        <a:bodyPr/>
        <a:lstStyle/>
        <a:p>
          <a:endParaRPr lang="en-US"/>
        </a:p>
      </dgm:t>
    </dgm:pt>
    <dgm:pt modelId="{B872A603-867B-BB43-B9B9-37DF483CE025}" type="sibTrans" cxnId="{DF23A3E1-A1D4-FC43-83C0-221291B32DB0}">
      <dgm:prSet/>
      <dgm:spPr/>
      <dgm:t>
        <a:bodyPr/>
        <a:lstStyle/>
        <a:p>
          <a:endParaRPr lang="en-US"/>
        </a:p>
      </dgm:t>
    </dgm:pt>
    <dgm:pt modelId="{AE300147-54BA-BD47-9509-F52B3A2CBB36}">
      <dgm:prSet/>
      <dgm:spPr/>
      <dgm:t>
        <a:bodyPr/>
        <a:lstStyle/>
        <a:p>
          <a:r>
            <a:rPr lang="en-US" dirty="0" smtClean="0"/>
            <a:t>1975</a:t>
          </a:r>
          <a:endParaRPr lang="en-US" dirty="0"/>
        </a:p>
      </dgm:t>
    </dgm:pt>
    <dgm:pt modelId="{93DE0461-E5F0-0D41-AC26-D20DC05F9848}" type="parTrans" cxnId="{3D859A49-AA25-A448-89FD-55D0983F9172}">
      <dgm:prSet/>
      <dgm:spPr/>
      <dgm:t>
        <a:bodyPr/>
        <a:lstStyle/>
        <a:p>
          <a:endParaRPr lang="en-US"/>
        </a:p>
      </dgm:t>
    </dgm:pt>
    <dgm:pt modelId="{DF15214A-5539-8B42-A38D-E05F1B247088}" type="sibTrans" cxnId="{3D859A49-AA25-A448-89FD-55D0983F9172}">
      <dgm:prSet/>
      <dgm:spPr/>
      <dgm:t>
        <a:bodyPr/>
        <a:lstStyle/>
        <a:p>
          <a:endParaRPr lang="en-US"/>
        </a:p>
      </dgm:t>
    </dgm:pt>
    <dgm:pt modelId="{74ADF831-D018-BD4F-AFE4-FF16D143F112}">
      <dgm:prSet/>
      <dgm:spPr/>
      <dgm:t>
        <a:bodyPr/>
        <a:lstStyle/>
        <a:p>
          <a:r>
            <a:rPr lang="en-US" dirty="0" smtClean="0"/>
            <a:t>1976</a:t>
          </a:r>
          <a:endParaRPr lang="en-US" dirty="0"/>
        </a:p>
      </dgm:t>
    </dgm:pt>
    <dgm:pt modelId="{24263423-6752-5544-A931-F7F9938EA7DA}" type="parTrans" cxnId="{E30855E8-C0A7-C641-B6EE-E1F4F29117F2}">
      <dgm:prSet/>
      <dgm:spPr/>
      <dgm:t>
        <a:bodyPr/>
        <a:lstStyle/>
        <a:p>
          <a:endParaRPr lang="en-US"/>
        </a:p>
      </dgm:t>
    </dgm:pt>
    <dgm:pt modelId="{7018345F-A569-D448-A4D8-B8F8963ADDBE}" type="sibTrans" cxnId="{E30855E8-C0A7-C641-B6EE-E1F4F29117F2}">
      <dgm:prSet/>
      <dgm:spPr/>
      <dgm:t>
        <a:bodyPr/>
        <a:lstStyle/>
        <a:p>
          <a:endParaRPr lang="en-US"/>
        </a:p>
      </dgm:t>
    </dgm:pt>
    <dgm:pt modelId="{CF192212-0672-3845-A59D-FD402DD6EE5F}">
      <dgm:prSet/>
      <dgm:spPr/>
      <dgm:t>
        <a:bodyPr/>
        <a:lstStyle/>
        <a:p>
          <a:r>
            <a:rPr lang="en-US" dirty="0" smtClean="0"/>
            <a:t>1977</a:t>
          </a:r>
          <a:endParaRPr lang="en-US" dirty="0"/>
        </a:p>
      </dgm:t>
    </dgm:pt>
    <dgm:pt modelId="{43A88319-B3DE-C743-8082-568888E02E0C}" type="parTrans" cxnId="{1FDA71C7-7F30-A34D-A828-322FAC3A5671}">
      <dgm:prSet/>
      <dgm:spPr/>
      <dgm:t>
        <a:bodyPr/>
        <a:lstStyle/>
        <a:p>
          <a:endParaRPr lang="en-US"/>
        </a:p>
      </dgm:t>
    </dgm:pt>
    <dgm:pt modelId="{237A11FA-BF58-EC48-BA03-541EC09B8E06}" type="sibTrans" cxnId="{1FDA71C7-7F30-A34D-A828-322FAC3A5671}">
      <dgm:prSet/>
      <dgm:spPr/>
      <dgm:t>
        <a:bodyPr/>
        <a:lstStyle/>
        <a:p>
          <a:endParaRPr lang="en-US"/>
        </a:p>
      </dgm:t>
    </dgm:pt>
    <dgm:pt modelId="{62DB272E-8151-004D-B045-7BB196C909B8}" type="pres">
      <dgm:prSet presAssocID="{83C87D3E-4AE1-334A-8293-3267AE968E5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E94DFB6-84D8-6F45-B7DB-F0E883CC0E6D}" type="pres">
      <dgm:prSet presAssocID="{D75F4012-E187-8A4A-8933-802B3E36A592}" presName="hierRoot1" presStyleCnt="0">
        <dgm:presLayoutVars>
          <dgm:hierBranch val="init"/>
        </dgm:presLayoutVars>
      </dgm:prSet>
      <dgm:spPr/>
    </dgm:pt>
    <dgm:pt modelId="{35182D16-5C90-B147-B942-CBFC994202E3}" type="pres">
      <dgm:prSet presAssocID="{D75F4012-E187-8A4A-8933-802B3E36A592}" presName="rootComposite1" presStyleCnt="0"/>
      <dgm:spPr/>
    </dgm:pt>
    <dgm:pt modelId="{58F845BE-EB05-1E4A-9AC8-E8C2CADA537E}" type="pres">
      <dgm:prSet presAssocID="{D75F4012-E187-8A4A-8933-802B3E36A592}" presName="rootText1" presStyleLbl="alignAcc1" presStyleIdx="0" presStyleCnt="0" custScaleX="1030590" custScaleY="1597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A7F801-167D-A244-A47D-74CD5614C397}" type="pres">
      <dgm:prSet presAssocID="{D75F4012-E187-8A4A-8933-802B3E36A592}" presName="topArc1" presStyleLbl="parChTrans1D1" presStyleIdx="0" presStyleCnt="22"/>
      <dgm:spPr/>
    </dgm:pt>
    <dgm:pt modelId="{806E4C0F-A311-884B-9F9D-B58DD736BAC6}" type="pres">
      <dgm:prSet presAssocID="{D75F4012-E187-8A4A-8933-802B3E36A592}" presName="bottomArc1" presStyleLbl="parChTrans1D1" presStyleIdx="1" presStyleCnt="22"/>
      <dgm:spPr/>
    </dgm:pt>
    <dgm:pt modelId="{8E7BFF3E-25E5-3D46-ABD3-3C8A8C6C4975}" type="pres">
      <dgm:prSet presAssocID="{D75F4012-E187-8A4A-8933-802B3E36A592}" presName="topConnNode1" presStyleLbl="asst0" presStyleIdx="0" presStyleCnt="0"/>
      <dgm:spPr/>
      <dgm:t>
        <a:bodyPr/>
        <a:lstStyle/>
        <a:p>
          <a:endParaRPr lang="en-US"/>
        </a:p>
      </dgm:t>
    </dgm:pt>
    <dgm:pt modelId="{890EAB42-B420-6246-9092-DA4B7E7C7B4D}" type="pres">
      <dgm:prSet presAssocID="{D75F4012-E187-8A4A-8933-802B3E36A592}" presName="hierChild2" presStyleCnt="0"/>
      <dgm:spPr/>
    </dgm:pt>
    <dgm:pt modelId="{F3732895-8076-784E-9AA3-EDE35FB94E45}" type="pres">
      <dgm:prSet presAssocID="{0621B2CD-4A69-3B49-BFFE-3E6A6667DAA7}" presName="Name28" presStyleLbl="parChTrans1D2" presStyleIdx="0" presStyleCnt="10"/>
      <dgm:spPr/>
      <dgm:t>
        <a:bodyPr/>
        <a:lstStyle/>
        <a:p>
          <a:endParaRPr lang="en-US"/>
        </a:p>
      </dgm:t>
    </dgm:pt>
    <dgm:pt modelId="{E8AF891E-3EFB-7948-B842-F3B79DA00C7E}" type="pres">
      <dgm:prSet presAssocID="{66F94903-CA30-9F44-BCE4-4A64ED6014FB}" presName="hierRoot2" presStyleCnt="0">
        <dgm:presLayoutVars>
          <dgm:hierBranch val="init"/>
        </dgm:presLayoutVars>
      </dgm:prSet>
      <dgm:spPr/>
    </dgm:pt>
    <dgm:pt modelId="{EF573BDB-29C9-F74A-82B1-B6A545255A52}" type="pres">
      <dgm:prSet presAssocID="{66F94903-CA30-9F44-BCE4-4A64ED6014FB}" presName="rootComposite2" presStyleCnt="0"/>
      <dgm:spPr/>
    </dgm:pt>
    <dgm:pt modelId="{A924E723-7AE1-084F-8625-17A4C4AD3C38}" type="pres">
      <dgm:prSet presAssocID="{66F94903-CA30-9F44-BCE4-4A64ED6014F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3D6589-02E9-5C4D-B9C2-B3F53EF3C21B}" type="pres">
      <dgm:prSet presAssocID="{66F94903-CA30-9F44-BCE4-4A64ED6014FB}" presName="topArc2" presStyleLbl="parChTrans1D1" presStyleIdx="2" presStyleCnt="22"/>
      <dgm:spPr/>
    </dgm:pt>
    <dgm:pt modelId="{B962B95B-D4DF-114A-B22B-E28161C6F9D0}" type="pres">
      <dgm:prSet presAssocID="{66F94903-CA30-9F44-BCE4-4A64ED6014FB}" presName="bottomArc2" presStyleLbl="parChTrans1D1" presStyleIdx="3" presStyleCnt="22"/>
      <dgm:spPr/>
    </dgm:pt>
    <dgm:pt modelId="{ECF1C0E0-6F2B-5F46-AB73-FA18CE7B89A0}" type="pres">
      <dgm:prSet presAssocID="{66F94903-CA30-9F44-BCE4-4A64ED6014FB}" presName="topConnNode2" presStyleLbl="node2" presStyleIdx="0" presStyleCnt="0"/>
      <dgm:spPr/>
      <dgm:t>
        <a:bodyPr/>
        <a:lstStyle/>
        <a:p>
          <a:endParaRPr lang="en-US"/>
        </a:p>
      </dgm:t>
    </dgm:pt>
    <dgm:pt modelId="{8F29DF40-D27C-7D48-B190-4564A2D9EF55}" type="pres">
      <dgm:prSet presAssocID="{66F94903-CA30-9F44-BCE4-4A64ED6014FB}" presName="hierChild4" presStyleCnt="0"/>
      <dgm:spPr/>
    </dgm:pt>
    <dgm:pt modelId="{E566CA0C-001B-2E43-B6DC-9C3B16855562}" type="pres">
      <dgm:prSet presAssocID="{66F94903-CA30-9F44-BCE4-4A64ED6014FB}" presName="hierChild5" presStyleCnt="0"/>
      <dgm:spPr/>
    </dgm:pt>
    <dgm:pt modelId="{3D756B9A-839A-3F4F-9F77-131B8AC4BF43}" type="pres">
      <dgm:prSet presAssocID="{075F1D66-FB6F-564A-871C-3EF5AFF2F727}" presName="Name28" presStyleLbl="parChTrans1D2" presStyleIdx="1" presStyleCnt="10"/>
      <dgm:spPr/>
      <dgm:t>
        <a:bodyPr/>
        <a:lstStyle/>
        <a:p>
          <a:endParaRPr lang="en-US"/>
        </a:p>
      </dgm:t>
    </dgm:pt>
    <dgm:pt modelId="{EBC123F1-EBFC-6F43-AD16-76410F9BC288}" type="pres">
      <dgm:prSet presAssocID="{8816CD99-0898-DF44-9506-2E8345CC9D5C}" presName="hierRoot2" presStyleCnt="0">
        <dgm:presLayoutVars>
          <dgm:hierBranch val="init"/>
        </dgm:presLayoutVars>
      </dgm:prSet>
      <dgm:spPr/>
    </dgm:pt>
    <dgm:pt modelId="{4203BD11-DA03-584A-8283-9B3DF7949E91}" type="pres">
      <dgm:prSet presAssocID="{8816CD99-0898-DF44-9506-2E8345CC9D5C}" presName="rootComposite2" presStyleCnt="0"/>
      <dgm:spPr/>
    </dgm:pt>
    <dgm:pt modelId="{9AFC5524-873A-D540-9B34-A6CA707CC2DD}" type="pres">
      <dgm:prSet presAssocID="{8816CD99-0898-DF44-9506-2E8345CC9D5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B31486-FE42-AC4C-B251-B5ACA28FDFEC}" type="pres">
      <dgm:prSet presAssocID="{8816CD99-0898-DF44-9506-2E8345CC9D5C}" presName="topArc2" presStyleLbl="parChTrans1D1" presStyleIdx="4" presStyleCnt="22"/>
      <dgm:spPr/>
    </dgm:pt>
    <dgm:pt modelId="{48856BCE-161A-7048-A110-BABA385CFB16}" type="pres">
      <dgm:prSet presAssocID="{8816CD99-0898-DF44-9506-2E8345CC9D5C}" presName="bottomArc2" presStyleLbl="parChTrans1D1" presStyleIdx="5" presStyleCnt="22"/>
      <dgm:spPr/>
    </dgm:pt>
    <dgm:pt modelId="{CB34A940-6E16-C342-ADF5-0F2C32CB052E}" type="pres">
      <dgm:prSet presAssocID="{8816CD99-0898-DF44-9506-2E8345CC9D5C}" presName="topConnNode2" presStyleLbl="node2" presStyleIdx="0" presStyleCnt="0"/>
      <dgm:spPr/>
      <dgm:t>
        <a:bodyPr/>
        <a:lstStyle/>
        <a:p>
          <a:endParaRPr lang="en-US"/>
        </a:p>
      </dgm:t>
    </dgm:pt>
    <dgm:pt modelId="{4EAABAB9-562B-3942-9EB4-3A5413EDA1F2}" type="pres">
      <dgm:prSet presAssocID="{8816CD99-0898-DF44-9506-2E8345CC9D5C}" presName="hierChild4" presStyleCnt="0"/>
      <dgm:spPr/>
    </dgm:pt>
    <dgm:pt modelId="{B45A8F7B-246D-C946-8AFA-5A944F3B5E3C}" type="pres">
      <dgm:prSet presAssocID="{8816CD99-0898-DF44-9506-2E8345CC9D5C}" presName="hierChild5" presStyleCnt="0"/>
      <dgm:spPr/>
    </dgm:pt>
    <dgm:pt modelId="{10A1C4AB-2A93-314A-8F7A-8E46A9127D00}" type="pres">
      <dgm:prSet presAssocID="{43FAE9F4-7DB5-6440-95E9-DDB48AFF9ADB}" presName="Name28" presStyleLbl="parChTrans1D2" presStyleIdx="2" presStyleCnt="10"/>
      <dgm:spPr/>
      <dgm:t>
        <a:bodyPr/>
        <a:lstStyle/>
        <a:p>
          <a:endParaRPr lang="en-US"/>
        </a:p>
      </dgm:t>
    </dgm:pt>
    <dgm:pt modelId="{DD53A422-2C40-284C-9EEA-11760B646F3B}" type="pres">
      <dgm:prSet presAssocID="{629DD8A6-8761-3342-A4E2-AD9D372FD888}" presName="hierRoot2" presStyleCnt="0">
        <dgm:presLayoutVars>
          <dgm:hierBranch val="init"/>
        </dgm:presLayoutVars>
      </dgm:prSet>
      <dgm:spPr/>
    </dgm:pt>
    <dgm:pt modelId="{95ABBBA4-0986-644D-BEB2-2CE60E17EFDE}" type="pres">
      <dgm:prSet presAssocID="{629DD8A6-8761-3342-A4E2-AD9D372FD888}" presName="rootComposite2" presStyleCnt="0"/>
      <dgm:spPr/>
    </dgm:pt>
    <dgm:pt modelId="{78E892C8-8205-7E48-A069-DE79A54DB8A5}" type="pres">
      <dgm:prSet presAssocID="{629DD8A6-8761-3342-A4E2-AD9D372FD88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17DBAE-3F49-8244-84D0-1D57B0AB8CA8}" type="pres">
      <dgm:prSet presAssocID="{629DD8A6-8761-3342-A4E2-AD9D372FD888}" presName="topArc2" presStyleLbl="parChTrans1D1" presStyleIdx="6" presStyleCnt="22"/>
      <dgm:spPr/>
    </dgm:pt>
    <dgm:pt modelId="{D6CF71A0-376B-314F-B1FE-AE175B67155E}" type="pres">
      <dgm:prSet presAssocID="{629DD8A6-8761-3342-A4E2-AD9D372FD888}" presName="bottomArc2" presStyleLbl="parChTrans1D1" presStyleIdx="7" presStyleCnt="22"/>
      <dgm:spPr/>
    </dgm:pt>
    <dgm:pt modelId="{C9648CEC-A5E2-E14E-8F7A-053B6D98F2DC}" type="pres">
      <dgm:prSet presAssocID="{629DD8A6-8761-3342-A4E2-AD9D372FD888}" presName="topConnNode2" presStyleLbl="node2" presStyleIdx="0" presStyleCnt="0"/>
      <dgm:spPr/>
      <dgm:t>
        <a:bodyPr/>
        <a:lstStyle/>
        <a:p>
          <a:endParaRPr lang="en-US"/>
        </a:p>
      </dgm:t>
    </dgm:pt>
    <dgm:pt modelId="{6D31E1A9-3062-CF40-8A21-8848A96A2155}" type="pres">
      <dgm:prSet presAssocID="{629DD8A6-8761-3342-A4E2-AD9D372FD888}" presName="hierChild4" presStyleCnt="0"/>
      <dgm:spPr/>
    </dgm:pt>
    <dgm:pt modelId="{1271AA55-EFD5-1246-BA20-BC855291725E}" type="pres">
      <dgm:prSet presAssocID="{629DD8A6-8761-3342-A4E2-AD9D372FD888}" presName="hierChild5" presStyleCnt="0"/>
      <dgm:spPr/>
    </dgm:pt>
    <dgm:pt modelId="{EF8D6F22-24A1-BA4E-871E-CD7088CF6C92}" type="pres">
      <dgm:prSet presAssocID="{6A80BBA9-96F8-1144-843B-B9249C9F4246}" presName="Name28" presStyleLbl="parChTrans1D2" presStyleIdx="3" presStyleCnt="10"/>
      <dgm:spPr/>
      <dgm:t>
        <a:bodyPr/>
        <a:lstStyle/>
        <a:p>
          <a:endParaRPr lang="en-US"/>
        </a:p>
      </dgm:t>
    </dgm:pt>
    <dgm:pt modelId="{2F283847-2F32-6142-8B2C-6172CD2407D0}" type="pres">
      <dgm:prSet presAssocID="{64C77CD4-8A2C-2348-A7D3-384C208CA870}" presName="hierRoot2" presStyleCnt="0">
        <dgm:presLayoutVars>
          <dgm:hierBranch val="init"/>
        </dgm:presLayoutVars>
      </dgm:prSet>
      <dgm:spPr/>
    </dgm:pt>
    <dgm:pt modelId="{34F2365D-0603-5642-9700-8622614F3A15}" type="pres">
      <dgm:prSet presAssocID="{64C77CD4-8A2C-2348-A7D3-384C208CA870}" presName="rootComposite2" presStyleCnt="0"/>
      <dgm:spPr/>
    </dgm:pt>
    <dgm:pt modelId="{5BE53B7A-410A-704A-9942-53B6512CFADA}" type="pres">
      <dgm:prSet presAssocID="{64C77CD4-8A2C-2348-A7D3-384C208CA87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E9D3C8-FA77-2442-8F79-7278B6D08F7C}" type="pres">
      <dgm:prSet presAssocID="{64C77CD4-8A2C-2348-A7D3-384C208CA870}" presName="topArc2" presStyleLbl="parChTrans1D1" presStyleIdx="8" presStyleCnt="22"/>
      <dgm:spPr/>
    </dgm:pt>
    <dgm:pt modelId="{BEDAD4F6-3677-6247-8E51-F5AC49AE1F1B}" type="pres">
      <dgm:prSet presAssocID="{64C77CD4-8A2C-2348-A7D3-384C208CA870}" presName="bottomArc2" presStyleLbl="parChTrans1D1" presStyleIdx="9" presStyleCnt="22"/>
      <dgm:spPr/>
    </dgm:pt>
    <dgm:pt modelId="{C9F86614-EFE4-814A-BC14-52E8131C0482}" type="pres">
      <dgm:prSet presAssocID="{64C77CD4-8A2C-2348-A7D3-384C208CA870}" presName="topConnNode2" presStyleLbl="node2" presStyleIdx="0" presStyleCnt="0"/>
      <dgm:spPr/>
      <dgm:t>
        <a:bodyPr/>
        <a:lstStyle/>
        <a:p>
          <a:endParaRPr lang="en-US"/>
        </a:p>
      </dgm:t>
    </dgm:pt>
    <dgm:pt modelId="{87BDC8C7-D55B-7340-A455-966E42E7D674}" type="pres">
      <dgm:prSet presAssocID="{64C77CD4-8A2C-2348-A7D3-384C208CA870}" presName="hierChild4" presStyleCnt="0"/>
      <dgm:spPr/>
    </dgm:pt>
    <dgm:pt modelId="{AA000ECD-C434-2F4C-A42C-E9D99D7D1AA5}" type="pres">
      <dgm:prSet presAssocID="{64C77CD4-8A2C-2348-A7D3-384C208CA870}" presName="hierChild5" presStyleCnt="0"/>
      <dgm:spPr/>
    </dgm:pt>
    <dgm:pt modelId="{68FA3B44-E4F3-DA42-AB5C-8223926839AB}" type="pres">
      <dgm:prSet presAssocID="{9102A34A-2EC9-064B-9185-320A7AFA029E}" presName="Name28" presStyleLbl="parChTrans1D2" presStyleIdx="4" presStyleCnt="10"/>
      <dgm:spPr/>
      <dgm:t>
        <a:bodyPr/>
        <a:lstStyle/>
        <a:p>
          <a:endParaRPr lang="en-US"/>
        </a:p>
      </dgm:t>
    </dgm:pt>
    <dgm:pt modelId="{5ACE8165-78CB-BA40-9179-F6DD7AF6A84D}" type="pres">
      <dgm:prSet presAssocID="{BAE54CE6-4250-0A48-BC6F-CD29EEE498D5}" presName="hierRoot2" presStyleCnt="0">
        <dgm:presLayoutVars>
          <dgm:hierBranch val="init"/>
        </dgm:presLayoutVars>
      </dgm:prSet>
      <dgm:spPr/>
    </dgm:pt>
    <dgm:pt modelId="{8C1ED753-F635-5E4A-826F-EF9AA75080DB}" type="pres">
      <dgm:prSet presAssocID="{BAE54CE6-4250-0A48-BC6F-CD29EEE498D5}" presName="rootComposite2" presStyleCnt="0"/>
      <dgm:spPr/>
    </dgm:pt>
    <dgm:pt modelId="{3F5D4DAA-C09B-E14E-B916-89ABCC324447}" type="pres">
      <dgm:prSet presAssocID="{BAE54CE6-4250-0A48-BC6F-CD29EEE498D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40DA81-0E66-E14C-A3F2-EEC0ED1380E6}" type="pres">
      <dgm:prSet presAssocID="{BAE54CE6-4250-0A48-BC6F-CD29EEE498D5}" presName="topArc2" presStyleLbl="parChTrans1D1" presStyleIdx="10" presStyleCnt="22"/>
      <dgm:spPr/>
    </dgm:pt>
    <dgm:pt modelId="{C64CAB16-3F6B-6E4B-9AEB-B9A0A94C4435}" type="pres">
      <dgm:prSet presAssocID="{BAE54CE6-4250-0A48-BC6F-CD29EEE498D5}" presName="bottomArc2" presStyleLbl="parChTrans1D1" presStyleIdx="11" presStyleCnt="22"/>
      <dgm:spPr/>
    </dgm:pt>
    <dgm:pt modelId="{EC9438FE-5642-8A44-96D8-B689845B762B}" type="pres">
      <dgm:prSet presAssocID="{BAE54CE6-4250-0A48-BC6F-CD29EEE498D5}" presName="topConnNode2" presStyleLbl="node2" presStyleIdx="0" presStyleCnt="0"/>
      <dgm:spPr/>
      <dgm:t>
        <a:bodyPr/>
        <a:lstStyle/>
        <a:p>
          <a:endParaRPr lang="en-US"/>
        </a:p>
      </dgm:t>
    </dgm:pt>
    <dgm:pt modelId="{3C82DE23-A093-2C4B-B435-225578A9DEEF}" type="pres">
      <dgm:prSet presAssocID="{BAE54CE6-4250-0A48-BC6F-CD29EEE498D5}" presName="hierChild4" presStyleCnt="0"/>
      <dgm:spPr/>
    </dgm:pt>
    <dgm:pt modelId="{7547CBAD-1AAF-8346-8D10-3D6BF6A3B095}" type="pres">
      <dgm:prSet presAssocID="{BAE54CE6-4250-0A48-BC6F-CD29EEE498D5}" presName="hierChild5" presStyleCnt="0"/>
      <dgm:spPr/>
    </dgm:pt>
    <dgm:pt modelId="{A4F38583-A553-8549-B080-E3E54A6CEDAB}" type="pres">
      <dgm:prSet presAssocID="{64C5604E-ED7A-CB45-BF3A-5E23BD8E7120}" presName="Name28" presStyleLbl="parChTrans1D2" presStyleIdx="5" presStyleCnt="10"/>
      <dgm:spPr/>
      <dgm:t>
        <a:bodyPr/>
        <a:lstStyle/>
        <a:p>
          <a:endParaRPr lang="en-US"/>
        </a:p>
      </dgm:t>
    </dgm:pt>
    <dgm:pt modelId="{B186AE89-6F68-9D4C-81C4-CFF17F3D8CC2}" type="pres">
      <dgm:prSet presAssocID="{0D3AA34A-DFB3-254C-AAAC-5CC6AA976F64}" presName="hierRoot2" presStyleCnt="0">
        <dgm:presLayoutVars>
          <dgm:hierBranch val="init"/>
        </dgm:presLayoutVars>
      </dgm:prSet>
      <dgm:spPr/>
    </dgm:pt>
    <dgm:pt modelId="{DDFDDB97-A7CE-464F-839C-B8B4107A3699}" type="pres">
      <dgm:prSet presAssocID="{0D3AA34A-DFB3-254C-AAAC-5CC6AA976F64}" presName="rootComposite2" presStyleCnt="0"/>
      <dgm:spPr/>
    </dgm:pt>
    <dgm:pt modelId="{603686B1-AA9B-6548-9AB6-F1177550749A}" type="pres">
      <dgm:prSet presAssocID="{0D3AA34A-DFB3-254C-AAAC-5CC6AA976F6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AE6C2B-6D2A-934A-8E3D-BA40D19D79BE}" type="pres">
      <dgm:prSet presAssocID="{0D3AA34A-DFB3-254C-AAAC-5CC6AA976F64}" presName="topArc2" presStyleLbl="parChTrans1D1" presStyleIdx="12" presStyleCnt="22"/>
      <dgm:spPr/>
    </dgm:pt>
    <dgm:pt modelId="{A58E9885-4628-6D49-8EB9-59B1FB7B1D18}" type="pres">
      <dgm:prSet presAssocID="{0D3AA34A-DFB3-254C-AAAC-5CC6AA976F64}" presName="bottomArc2" presStyleLbl="parChTrans1D1" presStyleIdx="13" presStyleCnt="22"/>
      <dgm:spPr/>
    </dgm:pt>
    <dgm:pt modelId="{A0FE39F1-755A-EF4D-ACF8-80AD0DF43797}" type="pres">
      <dgm:prSet presAssocID="{0D3AA34A-DFB3-254C-AAAC-5CC6AA976F64}" presName="topConnNode2" presStyleLbl="node2" presStyleIdx="0" presStyleCnt="0"/>
      <dgm:spPr/>
      <dgm:t>
        <a:bodyPr/>
        <a:lstStyle/>
        <a:p>
          <a:endParaRPr lang="en-US"/>
        </a:p>
      </dgm:t>
    </dgm:pt>
    <dgm:pt modelId="{A709191F-9E0D-9B45-BA7E-59726E980DF1}" type="pres">
      <dgm:prSet presAssocID="{0D3AA34A-DFB3-254C-AAAC-5CC6AA976F64}" presName="hierChild4" presStyleCnt="0"/>
      <dgm:spPr/>
    </dgm:pt>
    <dgm:pt modelId="{10AC7FF4-8A20-2F44-8DA8-63DFFDFC8324}" type="pres">
      <dgm:prSet presAssocID="{0D3AA34A-DFB3-254C-AAAC-5CC6AA976F64}" presName="hierChild5" presStyleCnt="0"/>
      <dgm:spPr/>
    </dgm:pt>
    <dgm:pt modelId="{42A35EC7-5305-DD47-AF8F-B443F2EC2FE8}" type="pres">
      <dgm:prSet presAssocID="{055411B7-44B3-D448-8068-C372A953D15C}" presName="Name28" presStyleLbl="parChTrans1D2" presStyleIdx="6" presStyleCnt="10"/>
      <dgm:spPr/>
      <dgm:t>
        <a:bodyPr/>
        <a:lstStyle/>
        <a:p>
          <a:endParaRPr lang="en-US"/>
        </a:p>
      </dgm:t>
    </dgm:pt>
    <dgm:pt modelId="{FB758738-CDF3-694A-8FB8-C97AD0BC8014}" type="pres">
      <dgm:prSet presAssocID="{D9EA522F-F0DC-AE4F-83D3-EDD3814BEC54}" presName="hierRoot2" presStyleCnt="0">
        <dgm:presLayoutVars>
          <dgm:hierBranch val="init"/>
        </dgm:presLayoutVars>
      </dgm:prSet>
      <dgm:spPr/>
    </dgm:pt>
    <dgm:pt modelId="{409B741E-E429-EE46-8C75-F4C4CC30B86D}" type="pres">
      <dgm:prSet presAssocID="{D9EA522F-F0DC-AE4F-83D3-EDD3814BEC54}" presName="rootComposite2" presStyleCnt="0"/>
      <dgm:spPr/>
    </dgm:pt>
    <dgm:pt modelId="{8B2FE285-31FD-124A-9606-3564E30C98F8}" type="pres">
      <dgm:prSet presAssocID="{D9EA522F-F0DC-AE4F-83D3-EDD3814BEC5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EE22EA-0BBF-434A-ACC0-353A7BF1A405}" type="pres">
      <dgm:prSet presAssocID="{D9EA522F-F0DC-AE4F-83D3-EDD3814BEC54}" presName="topArc2" presStyleLbl="parChTrans1D1" presStyleIdx="14" presStyleCnt="22"/>
      <dgm:spPr/>
    </dgm:pt>
    <dgm:pt modelId="{9C62D48A-57CB-B246-B17A-14A3A4F34A28}" type="pres">
      <dgm:prSet presAssocID="{D9EA522F-F0DC-AE4F-83D3-EDD3814BEC54}" presName="bottomArc2" presStyleLbl="parChTrans1D1" presStyleIdx="15" presStyleCnt="22"/>
      <dgm:spPr/>
    </dgm:pt>
    <dgm:pt modelId="{6254DE8A-1027-4444-8954-15B3D363A4F1}" type="pres">
      <dgm:prSet presAssocID="{D9EA522F-F0DC-AE4F-83D3-EDD3814BEC54}" presName="topConnNode2" presStyleLbl="node2" presStyleIdx="0" presStyleCnt="0"/>
      <dgm:spPr/>
      <dgm:t>
        <a:bodyPr/>
        <a:lstStyle/>
        <a:p>
          <a:endParaRPr lang="en-US"/>
        </a:p>
      </dgm:t>
    </dgm:pt>
    <dgm:pt modelId="{E1B25458-6923-9E49-9FFF-380952788CE6}" type="pres">
      <dgm:prSet presAssocID="{D9EA522F-F0DC-AE4F-83D3-EDD3814BEC54}" presName="hierChild4" presStyleCnt="0"/>
      <dgm:spPr/>
    </dgm:pt>
    <dgm:pt modelId="{90BDA5A6-D08C-BF48-BB9F-00E54D0CBBC4}" type="pres">
      <dgm:prSet presAssocID="{D9EA522F-F0DC-AE4F-83D3-EDD3814BEC54}" presName="hierChild5" presStyleCnt="0"/>
      <dgm:spPr/>
    </dgm:pt>
    <dgm:pt modelId="{4AC74C4E-D3E6-7F43-80B6-D406F4C51E48}" type="pres">
      <dgm:prSet presAssocID="{93DE0461-E5F0-0D41-AC26-D20DC05F9848}" presName="Name28" presStyleLbl="parChTrans1D2" presStyleIdx="7" presStyleCnt="10"/>
      <dgm:spPr/>
      <dgm:t>
        <a:bodyPr/>
        <a:lstStyle/>
        <a:p>
          <a:endParaRPr lang="en-US"/>
        </a:p>
      </dgm:t>
    </dgm:pt>
    <dgm:pt modelId="{B39D576D-8393-B34E-8DBE-5132480A133E}" type="pres">
      <dgm:prSet presAssocID="{AE300147-54BA-BD47-9509-F52B3A2CBB36}" presName="hierRoot2" presStyleCnt="0">
        <dgm:presLayoutVars>
          <dgm:hierBranch val="init"/>
        </dgm:presLayoutVars>
      </dgm:prSet>
      <dgm:spPr/>
    </dgm:pt>
    <dgm:pt modelId="{6416F4B5-AEF9-3C4B-8736-407952FAAC64}" type="pres">
      <dgm:prSet presAssocID="{AE300147-54BA-BD47-9509-F52B3A2CBB36}" presName="rootComposite2" presStyleCnt="0"/>
      <dgm:spPr/>
    </dgm:pt>
    <dgm:pt modelId="{F1666CEA-2B16-2049-BCA0-C6AD3D6E53B1}" type="pres">
      <dgm:prSet presAssocID="{AE300147-54BA-BD47-9509-F52B3A2CBB3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A49C6C-5036-7040-AD45-C2574E20D249}" type="pres">
      <dgm:prSet presAssocID="{AE300147-54BA-BD47-9509-F52B3A2CBB36}" presName="topArc2" presStyleLbl="parChTrans1D1" presStyleIdx="16" presStyleCnt="22"/>
      <dgm:spPr/>
    </dgm:pt>
    <dgm:pt modelId="{CD10C693-7FF1-5941-A37A-960EBE6B8B37}" type="pres">
      <dgm:prSet presAssocID="{AE300147-54BA-BD47-9509-F52B3A2CBB36}" presName="bottomArc2" presStyleLbl="parChTrans1D1" presStyleIdx="17" presStyleCnt="22"/>
      <dgm:spPr/>
    </dgm:pt>
    <dgm:pt modelId="{F83F085B-6571-E240-AC8B-88BDEFD8D922}" type="pres">
      <dgm:prSet presAssocID="{AE300147-54BA-BD47-9509-F52B3A2CBB36}" presName="topConnNode2" presStyleLbl="node2" presStyleIdx="0" presStyleCnt="0"/>
      <dgm:spPr/>
      <dgm:t>
        <a:bodyPr/>
        <a:lstStyle/>
        <a:p>
          <a:endParaRPr lang="en-US"/>
        </a:p>
      </dgm:t>
    </dgm:pt>
    <dgm:pt modelId="{E7FF3309-875E-C146-9E20-B2692FAEE5D0}" type="pres">
      <dgm:prSet presAssocID="{AE300147-54BA-BD47-9509-F52B3A2CBB36}" presName="hierChild4" presStyleCnt="0"/>
      <dgm:spPr/>
    </dgm:pt>
    <dgm:pt modelId="{8348BDC7-A0DE-FF48-96D3-88B523F01614}" type="pres">
      <dgm:prSet presAssocID="{AE300147-54BA-BD47-9509-F52B3A2CBB36}" presName="hierChild5" presStyleCnt="0"/>
      <dgm:spPr/>
    </dgm:pt>
    <dgm:pt modelId="{FC5F1EAC-324F-AF49-91EA-64181D6F3589}" type="pres">
      <dgm:prSet presAssocID="{24263423-6752-5544-A931-F7F9938EA7DA}" presName="Name28" presStyleLbl="parChTrans1D2" presStyleIdx="8" presStyleCnt="10"/>
      <dgm:spPr/>
      <dgm:t>
        <a:bodyPr/>
        <a:lstStyle/>
        <a:p>
          <a:endParaRPr lang="en-US"/>
        </a:p>
      </dgm:t>
    </dgm:pt>
    <dgm:pt modelId="{7525AF4A-1234-E648-A335-0D46E82E5921}" type="pres">
      <dgm:prSet presAssocID="{74ADF831-D018-BD4F-AFE4-FF16D143F112}" presName="hierRoot2" presStyleCnt="0">
        <dgm:presLayoutVars>
          <dgm:hierBranch val="init"/>
        </dgm:presLayoutVars>
      </dgm:prSet>
      <dgm:spPr/>
    </dgm:pt>
    <dgm:pt modelId="{6A106FB4-6F0A-0548-86A8-736E6A8FBDED}" type="pres">
      <dgm:prSet presAssocID="{74ADF831-D018-BD4F-AFE4-FF16D143F112}" presName="rootComposite2" presStyleCnt="0"/>
      <dgm:spPr/>
    </dgm:pt>
    <dgm:pt modelId="{75BA088D-C904-234E-9A2A-44E1B935DC26}" type="pres">
      <dgm:prSet presAssocID="{74ADF831-D018-BD4F-AFE4-FF16D143F11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1F7110-7AE5-B942-B52A-E1960EDC892D}" type="pres">
      <dgm:prSet presAssocID="{74ADF831-D018-BD4F-AFE4-FF16D143F112}" presName="topArc2" presStyleLbl="parChTrans1D1" presStyleIdx="18" presStyleCnt="22"/>
      <dgm:spPr/>
    </dgm:pt>
    <dgm:pt modelId="{C8F02857-FE16-E341-83BB-6507718A8BE5}" type="pres">
      <dgm:prSet presAssocID="{74ADF831-D018-BD4F-AFE4-FF16D143F112}" presName="bottomArc2" presStyleLbl="parChTrans1D1" presStyleIdx="19" presStyleCnt="22"/>
      <dgm:spPr/>
    </dgm:pt>
    <dgm:pt modelId="{1A4371B8-AF41-854B-B682-434DF5C7A3D5}" type="pres">
      <dgm:prSet presAssocID="{74ADF831-D018-BD4F-AFE4-FF16D143F112}" presName="topConnNode2" presStyleLbl="node2" presStyleIdx="0" presStyleCnt="0"/>
      <dgm:spPr/>
      <dgm:t>
        <a:bodyPr/>
        <a:lstStyle/>
        <a:p>
          <a:endParaRPr lang="en-US"/>
        </a:p>
      </dgm:t>
    </dgm:pt>
    <dgm:pt modelId="{CAFC2CD0-ED8E-9541-9721-EB35D4CD9812}" type="pres">
      <dgm:prSet presAssocID="{74ADF831-D018-BD4F-AFE4-FF16D143F112}" presName="hierChild4" presStyleCnt="0"/>
      <dgm:spPr/>
    </dgm:pt>
    <dgm:pt modelId="{8EAF4393-7F61-4D46-9F85-5F9F4341FD1C}" type="pres">
      <dgm:prSet presAssocID="{74ADF831-D018-BD4F-AFE4-FF16D143F112}" presName="hierChild5" presStyleCnt="0"/>
      <dgm:spPr/>
    </dgm:pt>
    <dgm:pt modelId="{B829C145-8F92-5640-B547-18421D9F89F8}" type="pres">
      <dgm:prSet presAssocID="{43A88319-B3DE-C743-8082-568888E02E0C}" presName="Name28" presStyleLbl="parChTrans1D2" presStyleIdx="9" presStyleCnt="10"/>
      <dgm:spPr/>
      <dgm:t>
        <a:bodyPr/>
        <a:lstStyle/>
        <a:p>
          <a:endParaRPr lang="en-US"/>
        </a:p>
      </dgm:t>
    </dgm:pt>
    <dgm:pt modelId="{7670DE96-B0AE-234E-A9E2-BBCA05F134DF}" type="pres">
      <dgm:prSet presAssocID="{CF192212-0672-3845-A59D-FD402DD6EE5F}" presName="hierRoot2" presStyleCnt="0">
        <dgm:presLayoutVars>
          <dgm:hierBranch val="init"/>
        </dgm:presLayoutVars>
      </dgm:prSet>
      <dgm:spPr/>
    </dgm:pt>
    <dgm:pt modelId="{6BF3F09C-5238-7248-A52B-730DA1411BB9}" type="pres">
      <dgm:prSet presAssocID="{CF192212-0672-3845-A59D-FD402DD6EE5F}" presName="rootComposite2" presStyleCnt="0"/>
      <dgm:spPr/>
    </dgm:pt>
    <dgm:pt modelId="{E7A76DD6-BD4D-9641-813D-88BB26280B02}" type="pres">
      <dgm:prSet presAssocID="{CF192212-0672-3845-A59D-FD402DD6EE5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EB360D-A987-104D-B43D-ED06CE223EF4}" type="pres">
      <dgm:prSet presAssocID="{CF192212-0672-3845-A59D-FD402DD6EE5F}" presName="topArc2" presStyleLbl="parChTrans1D1" presStyleIdx="20" presStyleCnt="22"/>
      <dgm:spPr/>
    </dgm:pt>
    <dgm:pt modelId="{645900D3-0B64-DD47-85A0-B5BEAC2B5E9A}" type="pres">
      <dgm:prSet presAssocID="{CF192212-0672-3845-A59D-FD402DD6EE5F}" presName="bottomArc2" presStyleLbl="parChTrans1D1" presStyleIdx="21" presStyleCnt="22"/>
      <dgm:spPr/>
    </dgm:pt>
    <dgm:pt modelId="{B229C545-1C3A-8B43-A6C3-D6A1D3A1CD9E}" type="pres">
      <dgm:prSet presAssocID="{CF192212-0672-3845-A59D-FD402DD6EE5F}" presName="topConnNode2" presStyleLbl="node2" presStyleIdx="0" presStyleCnt="0"/>
      <dgm:spPr/>
      <dgm:t>
        <a:bodyPr/>
        <a:lstStyle/>
        <a:p>
          <a:endParaRPr lang="en-US"/>
        </a:p>
      </dgm:t>
    </dgm:pt>
    <dgm:pt modelId="{459D8379-8FE8-CC42-AF6E-6F8B542B8E3C}" type="pres">
      <dgm:prSet presAssocID="{CF192212-0672-3845-A59D-FD402DD6EE5F}" presName="hierChild4" presStyleCnt="0"/>
      <dgm:spPr/>
    </dgm:pt>
    <dgm:pt modelId="{7C5A7DFB-6FA7-E74B-BACC-F44ADE69F42C}" type="pres">
      <dgm:prSet presAssocID="{CF192212-0672-3845-A59D-FD402DD6EE5F}" presName="hierChild5" presStyleCnt="0"/>
      <dgm:spPr/>
    </dgm:pt>
    <dgm:pt modelId="{5C2111F7-B2DE-6344-ADBE-B0C920C47CFC}" type="pres">
      <dgm:prSet presAssocID="{D75F4012-E187-8A4A-8933-802B3E36A592}" presName="hierChild3" presStyleCnt="0"/>
      <dgm:spPr/>
    </dgm:pt>
  </dgm:ptLst>
  <dgm:cxnLst>
    <dgm:cxn modelId="{A9E13590-79C4-A641-9E20-55B2A3966139}" type="presOf" srcId="{629DD8A6-8761-3342-A4E2-AD9D372FD888}" destId="{C9648CEC-A5E2-E14E-8F7A-053B6D98F2DC}" srcOrd="1" destOrd="0" presId="urn:microsoft.com/office/officeart/2008/layout/HalfCircleOrganizationChart"/>
    <dgm:cxn modelId="{CDCD85DD-EFF8-7644-A804-6CE34225F16E}" type="presOf" srcId="{9102A34A-2EC9-064B-9185-320A7AFA029E}" destId="{68FA3B44-E4F3-DA42-AB5C-8223926839AB}" srcOrd="0" destOrd="0" presId="urn:microsoft.com/office/officeart/2008/layout/HalfCircleOrganizationChart"/>
    <dgm:cxn modelId="{BEFB882F-012C-6940-BB53-D3AA77D9FB68}" type="presOf" srcId="{0D3AA34A-DFB3-254C-AAAC-5CC6AA976F64}" destId="{603686B1-AA9B-6548-9AB6-F1177550749A}" srcOrd="0" destOrd="0" presId="urn:microsoft.com/office/officeart/2008/layout/HalfCircleOrganizationChart"/>
    <dgm:cxn modelId="{DF23A3E1-A1D4-FC43-83C0-221291B32DB0}" srcId="{D75F4012-E187-8A4A-8933-802B3E36A592}" destId="{D9EA522F-F0DC-AE4F-83D3-EDD3814BEC54}" srcOrd="6" destOrd="0" parTransId="{055411B7-44B3-D448-8068-C372A953D15C}" sibTransId="{B872A603-867B-BB43-B9B9-37DF483CE025}"/>
    <dgm:cxn modelId="{F5A1A26F-12AE-6040-9A46-D361B131E6AF}" srcId="{D75F4012-E187-8A4A-8933-802B3E36A592}" destId="{BAE54CE6-4250-0A48-BC6F-CD29EEE498D5}" srcOrd="4" destOrd="0" parTransId="{9102A34A-2EC9-064B-9185-320A7AFA029E}" sibTransId="{7CF55DD0-75A2-0047-AA51-397E08495376}"/>
    <dgm:cxn modelId="{6F6E8381-D347-B043-ACAE-94F5DE8A851E}" type="presOf" srcId="{0621B2CD-4A69-3B49-BFFE-3E6A6667DAA7}" destId="{F3732895-8076-784E-9AA3-EDE35FB94E45}" srcOrd="0" destOrd="0" presId="urn:microsoft.com/office/officeart/2008/layout/HalfCircleOrganizationChart"/>
    <dgm:cxn modelId="{EFCC4FA7-CC4B-AE43-891E-20840DB769C9}" type="presOf" srcId="{6A80BBA9-96F8-1144-843B-B9249C9F4246}" destId="{EF8D6F22-24A1-BA4E-871E-CD7088CF6C92}" srcOrd="0" destOrd="0" presId="urn:microsoft.com/office/officeart/2008/layout/HalfCircleOrganizationChart"/>
    <dgm:cxn modelId="{2E805EF8-486B-AC4D-8B52-53F8844DAF0D}" srcId="{D75F4012-E187-8A4A-8933-802B3E36A592}" destId="{66F94903-CA30-9F44-BCE4-4A64ED6014FB}" srcOrd="0" destOrd="0" parTransId="{0621B2CD-4A69-3B49-BFFE-3E6A6667DAA7}" sibTransId="{91D3EB29-ECE2-CD4B-AD3D-D0AB09BAFBC4}"/>
    <dgm:cxn modelId="{20D6A07C-9277-DD49-B427-0FBCE329F345}" type="presOf" srcId="{BAE54CE6-4250-0A48-BC6F-CD29EEE498D5}" destId="{EC9438FE-5642-8A44-96D8-B689845B762B}" srcOrd="1" destOrd="0" presId="urn:microsoft.com/office/officeart/2008/layout/HalfCircleOrganizationChart"/>
    <dgm:cxn modelId="{FB2287CA-9DB3-6C41-920E-5335C08E8248}" type="presOf" srcId="{075F1D66-FB6F-564A-871C-3EF5AFF2F727}" destId="{3D756B9A-839A-3F4F-9F77-131B8AC4BF43}" srcOrd="0" destOrd="0" presId="urn:microsoft.com/office/officeart/2008/layout/HalfCircleOrganizationChart"/>
    <dgm:cxn modelId="{71CDB519-5028-C94B-B0DF-4FA6BEAF73D1}" type="presOf" srcId="{629DD8A6-8761-3342-A4E2-AD9D372FD888}" destId="{78E892C8-8205-7E48-A069-DE79A54DB8A5}" srcOrd="0" destOrd="0" presId="urn:microsoft.com/office/officeart/2008/layout/HalfCircleOrganizationChart"/>
    <dgm:cxn modelId="{092AE406-6FA5-A84F-BBA0-9B4C53DECAFA}" type="presOf" srcId="{0D3AA34A-DFB3-254C-AAAC-5CC6AA976F64}" destId="{A0FE39F1-755A-EF4D-ACF8-80AD0DF43797}" srcOrd="1" destOrd="0" presId="urn:microsoft.com/office/officeart/2008/layout/HalfCircleOrganizationChart"/>
    <dgm:cxn modelId="{E30855E8-C0A7-C641-B6EE-E1F4F29117F2}" srcId="{D75F4012-E187-8A4A-8933-802B3E36A592}" destId="{74ADF831-D018-BD4F-AFE4-FF16D143F112}" srcOrd="8" destOrd="0" parTransId="{24263423-6752-5544-A931-F7F9938EA7DA}" sibTransId="{7018345F-A569-D448-A4D8-B8F8963ADDBE}"/>
    <dgm:cxn modelId="{B7010F46-55BE-8143-9B52-BE6D097B883A}" type="presOf" srcId="{83C87D3E-4AE1-334A-8293-3267AE968E5E}" destId="{62DB272E-8151-004D-B045-7BB196C909B8}" srcOrd="0" destOrd="0" presId="urn:microsoft.com/office/officeart/2008/layout/HalfCircleOrganizationChart"/>
    <dgm:cxn modelId="{8E4C8D99-4B6D-9A4C-8791-B0731E2F48D8}" type="presOf" srcId="{93DE0461-E5F0-0D41-AC26-D20DC05F9848}" destId="{4AC74C4E-D3E6-7F43-80B6-D406F4C51E48}" srcOrd="0" destOrd="0" presId="urn:microsoft.com/office/officeart/2008/layout/HalfCircleOrganizationChart"/>
    <dgm:cxn modelId="{F4C8AB2A-D81A-A645-A75B-E6C855582EC1}" type="presOf" srcId="{8816CD99-0898-DF44-9506-2E8345CC9D5C}" destId="{CB34A940-6E16-C342-ADF5-0F2C32CB052E}" srcOrd="1" destOrd="0" presId="urn:microsoft.com/office/officeart/2008/layout/HalfCircleOrganizationChart"/>
    <dgm:cxn modelId="{D5E59661-59B1-9F4B-BAF7-923DAAC25FEF}" type="presOf" srcId="{66F94903-CA30-9F44-BCE4-4A64ED6014FB}" destId="{ECF1C0E0-6F2B-5F46-AB73-FA18CE7B89A0}" srcOrd="1" destOrd="0" presId="urn:microsoft.com/office/officeart/2008/layout/HalfCircleOrganizationChart"/>
    <dgm:cxn modelId="{748DD4B1-6A96-1D40-8D20-6A3D978E6698}" srcId="{D75F4012-E187-8A4A-8933-802B3E36A592}" destId="{0D3AA34A-DFB3-254C-AAAC-5CC6AA976F64}" srcOrd="5" destOrd="0" parTransId="{64C5604E-ED7A-CB45-BF3A-5E23BD8E7120}" sibTransId="{683B83A2-D18E-9342-A01B-FB918CB2666B}"/>
    <dgm:cxn modelId="{C331A5DB-73E0-F045-AF6B-23C141ECE638}" type="presOf" srcId="{66F94903-CA30-9F44-BCE4-4A64ED6014FB}" destId="{A924E723-7AE1-084F-8625-17A4C4AD3C38}" srcOrd="0" destOrd="0" presId="urn:microsoft.com/office/officeart/2008/layout/HalfCircleOrganizationChart"/>
    <dgm:cxn modelId="{30C9517B-1ED9-8C4A-808A-A650160D33C5}" type="presOf" srcId="{CF192212-0672-3845-A59D-FD402DD6EE5F}" destId="{E7A76DD6-BD4D-9641-813D-88BB26280B02}" srcOrd="0" destOrd="0" presId="urn:microsoft.com/office/officeart/2008/layout/HalfCircleOrganizationChart"/>
    <dgm:cxn modelId="{B3155E95-A180-DA46-9E6A-AAC0E2E5F428}" type="presOf" srcId="{74ADF831-D018-BD4F-AFE4-FF16D143F112}" destId="{75BA088D-C904-234E-9A2A-44E1B935DC26}" srcOrd="0" destOrd="0" presId="urn:microsoft.com/office/officeart/2008/layout/HalfCircleOrganizationChart"/>
    <dgm:cxn modelId="{C87C4DED-C8B4-4049-880B-52B626424149}" type="presOf" srcId="{D75F4012-E187-8A4A-8933-802B3E36A592}" destId="{8E7BFF3E-25E5-3D46-ABD3-3C8A8C6C4975}" srcOrd="1" destOrd="0" presId="urn:microsoft.com/office/officeart/2008/layout/HalfCircleOrganizationChart"/>
    <dgm:cxn modelId="{FD746F10-0174-1C47-B2AB-CD7F9116C1F9}" type="presOf" srcId="{AE300147-54BA-BD47-9509-F52B3A2CBB36}" destId="{F1666CEA-2B16-2049-BCA0-C6AD3D6E53B1}" srcOrd="0" destOrd="0" presId="urn:microsoft.com/office/officeart/2008/layout/HalfCircleOrganizationChart"/>
    <dgm:cxn modelId="{05A344A5-A244-4442-A3C0-FDD155B33C6F}" type="presOf" srcId="{055411B7-44B3-D448-8068-C372A953D15C}" destId="{42A35EC7-5305-DD47-AF8F-B443F2EC2FE8}" srcOrd="0" destOrd="0" presId="urn:microsoft.com/office/officeart/2008/layout/HalfCircleOrganizationChart"/>
    <dgm:cxn modelId="{C65768FF-4AA2-5842-A6D8-23B1FCFDF6D3}" type="presOf" srcId="{43A88319-B3DE-C743-8082-568888E02E0C}" destId="{B829C145-8F92-5640-B547-18421D9F89F8}" srcOrd="0" destOrd="0" presId="urn:microsoft.com/office/officeart/2008/layout/HalfCircleOrganizationChart"/>
    <dgm:cxn modelId="{1322307A-8A3E-D247-916D-821B5360B32E}" type="presOf" srcId="{D75F4012-E187-8A4A-8933-802B3E36A592}" destId="{58F845BE-EB05-1E4A-9AC8-E8C2CADA537E}" srcOrd="0" destOrd="0" presId="urn:microsoft.com/office/officeart/2008/layout/HalfCircleOrganizationChart"/>
    <dgm:cxn modelId="{41D6C035-0817-CD4C-94E4-D261FC911730}" type="presOf" srcId="{CF192212-0672-3845-A59D-FD402DD6EE5F}" destId="{B229C545-1C3A-8B43-A6C3-D6A1D3A1CD9E}" srcOrd="1" destOrd="0" presId="urn:microsoft.com/office/officeart/2008/layout/HalfCircleOrganizationChart"/>
    <dgm:cxn modelId="{45CB2DF6-6308-0341-8E38-3CD0B831A89E}" type="presOf" srcId="{D9EA522F-F0DC-AE4F-83D3-EDD3814BEC54}" destId="{6254DE8A-1027-4444-8954-15B3D363A4F1}" srcOrd="1" destOrd="0" presId="urn:microsoft.com/office/officeart/2008/layout/HalfCircleOrganizationChart"/>
    <dgm:cxn modelId="{95251281-C98D-8A4D-A584-C78EB273665C}" type="presOf" srcId="{24263423-6752-5544-A931-F7F9938EA7DA}" destId="{FC5F1EAC-324F-AF49-91EA-64181D6F3589}" srcOrd="0" destOrd="0" presId="urn:microsoft.com/office/officeart/2008/layout/HalfCircleOrganizationChart"/>
    <dgm:cxn modelId="{EE59EF59-1001-F34B-9107-8D597ADB2CA3}" type="presOf" srcId="{AE300147-54BA-BD47-9509-F52B3A2CBB36}" destId="{F83F085B-6571-E240-AC8B-88BDEFD8D922}" srcOrd="1" destOrd="0" presId="urn:microsoft.com/office/officeart/2008/layout/HalfCircleOrganizationChart"/>
    <dgm:cxn modelId="{5459EA8B-F325-4943-BA00-D8729EE8865E}" type="presOf" srcId="{74ADF831-D018-BD4F-AFE4-FF16D143F112}" destId="{1A4371B8-AF41-854B-B682-434DF5C7A3D5}" srcOrd="1" destOrd="0" presId="urn:microsoft.com/office/officeart/2008/layout/HalfCircleOrganizationChart"/>
    <dgm:cxn modelId="{46EF74A1-8100-C24E-8E66-D1DD8FA610A3}" srcId="{D75F4012-E187-8A4A-8933-802B3E36A592}" destId="{8816CD99-0898-DF44-9506-2E8345CC9D5C}" srcOrd="1" destOrd="0" parTransId="{075F1D66-FB6F-564A-871C-3EF5AFF2F727}" sibTransId="{6CA61BB1-874E-314E-8390-C667944F4133}"/>
    <dgm:cxn modelId="{E1D20B3A-4EA8-6E4C-B321-61E094FF9E1E}" srcId="{83C87D3E-4AE1-334A-8293-3267AE968E5E}" destId="{D75F4012-E187-8A4A-8933-802B3E36A592}" srcOrd="0" destOrd="0" parTransId="{15474C4A-D596-214E-8A11-490B897B16C0}" sibTransId="{83578F1E-FED2-3040-83FC-8282F6F5FF1D}"/>
    <dgm:cxn modelId="{907FC47F-A714-7247-95F5-960F4B67221D}" type="presOf" srcId="{43FAE9F4-7DB5-6440-95E9-DDB48AFF9ADB}" destId="{10A1C4AB-2A93-314A-8F7A-8E46A9127D00}" srcOrd="0" destOrd="0" presId="urn:microsoft.com/office/officeart/2008/layout/HalfCircleOrganizationChart"/>
    <dgm:cxn modelId="{675EE5FC-8677-B04C-A08F-FB4AAD8EEE7D}" type="presOf" srcId="{D9EA522F-F0DC-AE4F-83D3-EDD3814BEC54}" destId="{8B2FE285-31FD-124A-9606-3564E30C98F8}" srcOrd="0" destOrd="0" presId="urn:microsoft.com/office/officeart/2008/layout/HalfCircleOrganizationChart"/>
    <dgm:cxn modelId="{4631616B-B1F6-1E41-BAC8-624B740946CF}" type="presOf" srcId="{64C77CD4-8A2C-2348-A7D3-384C208CA870}" destId="{C9F86614-EFE4-814A-BC14-52E8131C0482}" srcOrd="1" destOrd="0" presId="urn:microsoft.com/office/officeart/2008/layout/HalfCircleOrganizationChart"/>
    <dgm:cxn modelId="{A9AFA880-7428-CF49-846F-7DD151F72352}" type="presOf" srcId="{8816CD99-0898-DF44-9506-2E8345CC9D5C}" destId="{9AFC5524-873A-D540-9B34-A6CA707CC2DD}" srcOrd="0" destOrd="0" presId="urn:microsoft.com/office/officeart/2008/layout/HalfCircleOrganizationChart"/>
    <dgm:cxn modelId="{6C5474D9-2E13-844E-A7A1-7A06F38B6DB9}" type="presOf" srcId="{64C77CD4-8A2C-2348-A7D3-384C208CA870}" destId="{5BE53B7A-410A-704A-9942-53B6512CFADA}" srcOrd="0" destOrd="0" presId="urn:microsoft.com/office/officeart/2008/layout/HalfCircleOrganizationChart"/>
    <dgm:cxn modelId="{FB23A1C0-BCEB-FA4A-938B-63900A92370B}" srcId="{D75F4012-E187-8A4A-8933-802B3E36A592}" destId="{629DD8A6-8761-3342-A4E2-AD9D372FD888}" srcOrd="2" destOrd="0" parTransId="{43FAE9F4-7DB5-6440-95E9-DDB48AFF9ADB}" sibTransId="{B15A9679-4E14-2248-A31F-FA855B280BF7}"/>
    <dgm:cxn modelId="{80EEE98F-5732-1440-8AD8-AAB3E975A10F}" srcId="{D75F4012-E187-8A4A-8933-802B3E36A592}" destId="{64C77CD4-8A2C-2348-A7D3-384C208CA870}" srcOrd="3" destOrd="0" parTransId="{6A80BBA9-96F8-1144-843B-B9249C9F4246}" sibTransId="{7D375DD4-F2C2-E04A-85F1-16F2C5D1A3DE}"/>
    <dgm:cxn modelId="{3D859A49-AA25-A448-89FD-55D0983F9172}" srcId="{D75F4012-E187-8A4A-8933-802B3E36A592}" destId="{AE300147-54BA-BD47-9509-F52B3A2CBB36}" srcOrd="7" destOrd="0" parTransId="{93DE0461-E5F0-0D41-AC26-D20DC05F9848}" sibTransId="{DF15214A-5539-8B42-A38D-E05F1B247088}"/>
    <dgm:cxn modelId="{27538419-78A1-E24F-8412-709EC3DE3D37}" type="presOf" srcId="{64C5604E-ED7A-CB45-BF3A-5E23BD8E7120}" destId="{A4F38583-A553-8549-B080-E3E54A6CEDAB}" srcOrd="0" destOrd="0" presId="urn:microsoft.com/office/officeart/2008/layout/HalfCircleOrganizationChart"/>
    <dgm:cxn modelId="{4A90A187-D778-5149-BA7E-A1B7A3F2FAA0}" type="presOf" srcId="{BAE54CE6-4250-0A48-BC6F-CD29EEE498D5}" destId="{3F5D4DAA-C09B-E14E-B916-89ABCC324447}" srcOrd="0" destOrd="0" presId="urn:microsoft.com/office/officeart/2008/layout/HalfCircleOrganizationChart"/>
    <dgm:cxn modelId="{1FDA71C7-7F30-A34D-A828-322FAC3A5671}" srcId="{D75F4012-E187-8A4A-8933-802B3E36A592}" destId="{CF192212-0672-3845-A59D-FD402DD6EE5F}" srcOrd="9" destOrd="0" parTransId="{43A88319-B3DE-C743-8082-568888E02E0C}" sibTransId="{237A11FA-BF58-EC48-BA03-541EC09B8E06}"/>
    <dgm:cxn modelId="{34FF9A4B-973C-634F-A29D-EACCE702055E}" type="presParOf" srcId="{62DB272E-8151-004D-B045-7BB196C909B8}" destId="{DE94DFB6-84D8-6F45-B7DB-F0E883CC0E6D}" srcOrd="0" destOrd="0" presId="urn:microsoft.com/office/officeart/2008/layout/HalfCircleOrganizationChart"/>
    <dgm:cxn modelId="{A0D6CA33-FB9A-1243-ABA9-E9B25E0EF2AC}" type="presParOf" srcId="{DE94DFB6-84D8-6F45-B7DB-F0E883CC0E6D}" destId="{35182D16-5C90-B147-B942-CBFC994202E3}" srcOrd="0" destOrd="0" presId="urn:microsoft.com/office/officeart/2008/layout/HalfCircleOrganizationChart"/>
    <dgm:cxn modelId="{F01054AD-7021-924F-B876-D761B973A310}" type="presParOf" srcId="{35182D16-5C90-B147-B942-CBFC994202E3}" destId="{58F845BE-EB05-1E4A-9AC8-E8C2CADA537E}" srcOrd="0" destOrd="0" presId="urn:microsoft.com/office/officeart/2008/layout/HalfCircleOrganizationChart"/>
    <dgm:cxn modelId="{5A813292-6D0D-EE47-9D7D-486DC867A623}" type="presParOf" srcId="{35182D16-5C90-B147-B942-CBFC994202E3}" destId="{47A7F801-167D-A244-A47D-74CD5614C397}" srcOrd="1" destOrd="0" presId="urn:microsoft.com/office/officeart/2008/layout/HalfCircleOrganizationChart"/>
    <dgm:cxn modelId="{75DA3C47-240F-724D-8559-B21F65B9C2C1}" type="presParOf" srcId="{35182D16-5C90-B147-B942-CBFC994202E3}" destId="{806E4C0F-A311-884B-9F9D-B58DD736BAC6}" srcOrd="2" destOrd="0" presId="urn:microsoft.com/office/officeart/2008/layout/HalfCircleOrganizationChart"/>
    <dgm:cxn modelId="{3EC8EF18-E786-664D-A94D-94FE6F321482}" type="presParOf" srcId="{35182D16-5C90-B147-B942-CBFC994202E3}" destId="{8E7BFF3E-25E5-3D46-ABD3-3C8A8C6C4975}" srcOrd="3" destOrd="0" presId="urn:microsoft.com/office/officeart/2008/layout/HalfCircleOrganizationChart"/>
    <dgm:cxn modelId="{A7C91A59-C08D-0445-9CC2-738682025C70}" type="presParOf" srcId="{DE94DFB6-84D8-6F45-B7DB-F0E883CC0E6D}" destId="{890EAB42-B420-6246-9092-DA4B7E7C7B4D}" srcOrd="1" destOrd="0" presId="urn:microsoft.com/office/officeart/2008/layout/HalfCircleOrganizationChart"/>
    <dgm:cxn modelId="{453E97A0-F69F-A342-B89D-0ADABC256CB2}" type="presParOf" srcId="{890EAB42-B420-6246-9092-DA4B7E7C7B4D}" destId="{F3732895-8076-784E-9AA3-EDE35FB94E45}" srcOrd="0" destOrd="0" presId="urn:microsoft.com/office/officeart/2008/layout/HalfCircleOrganizationChart"/>
    <dgm:cxn modelId="{F04EF5E5-37BD-FC44-92C7-61A8D4A6B3B1}" type="presParOf" srcId="{890EAB42-B420-6246-9092-DA4B7E7C7B4D}" destId="{E8AF891E-3EFB-7948-B842-F3B79DA00C7E}" srcOrd="1" destOrd="0" presId="urn:microsoft.com/office/officeart/2008/layout/HalfCircleOrganizationChart"/>
    <dgm:cxn modelId="{1E482077-ED73-8140-9188-EA205C94A79E}" type="presParOf" srcId="{E8AF891E-3EFB-7948-B842-F3B79DA00C7E}" destId="{EF573BDB-29C9-F74A-82B1-B6A545255A52}" srcOrd="0" destOrd="0" presId="urn:microsoft.com/office/officeart/2008/layout/HalfCircleOrganizationChart"/>
    <dgm:cxn modelId="{39173D90-3D78-394C-B80A-BF2858A2681B}" type="presParOf" srcId="{EF573BDB-29C9-F74A-82B1-B6A545255A52}" destId="{A924E723-7AE1-084F-8625-17A4C4AD3C38}" srcOrd="0" destOrd="0" presId="urn:microsoft.com/office/officeart/2008/layout/HalfCircleOrganizationChart"/>
    <dgm:cxn modelId="{148E2C51-C6DB-6E46-8611-04BFCD2A4D4A}" type="presParOf" srcId="{EF573BDB-29C9-F74A-82B1-B6A545255A52}" destId="{2C3D6589-02E9-5C4D-B9C2-B3F53EF3C21B}" srcOrd="1" destOrd="0" presId="urn:microsoft.com/office/officeart/2008/layout/HalfCircleOrganizationChart"/>
    <dgm:cxn modelId="{515FDA63-DE94-3B44-84F8-1A3AA03E233E}" type="presParOf" srcId="{EF573BDB-29C9-F74A-82B1-B6A545255A52}" destId="{B962B95B-D4DF-114A-B22B-E28161C6F9D0}" srcOrd="2" destOrd="0" presId="urn:microsoft.com/office/officeart/2008/layout/HalfCircleOrganizationChart"/>
    <dgm:cxn modelId="{FE80AAA7-2E35-F14C-83A7-FB5043B949E4}" type="presParOf" srcId="{EF573BDB-29C9-F74A-82B1-B6A545255A52}" destId="{ECF1C0E0-6F2B-5F46-AB73-FA18CE7B89A0}" srcOrd="3" destOrd="0" presId="urn:microsoft.com/office/officeart/2008/layout/HalfCircleOrganizationChart"/>
    <dgm:cxn modelId="{3A2A46C5-9FAB-624D-AAE2-35C3DDBE82C6}" type="presParOf" srcId="{E8AF891E-3EFB-7948-B842-F3B79DA00C7E}" destId="{8F29DF40-D27C-7D48-B190-4564A2D9EF55}" srcOrd="1" destOrd="0" presId="urn:microsoft.com/office/officeart/2008/layout/HalfCircleOrganizationChart"/>
    <dgm:cxn modelId="{B37820E2-8149-2440-819C-C9F8D2502337}" type="presParOf" srcId="{E8AF891E-3EFB-7948-B842-F3B79DA00C7E}" destId="{E566CA0C-001B-2E43-B6DC-9C3B16855562}" srcOrd="2" destOrd="0" presId="urn:microsoft.com/office/officeart/2008/layout/HalfCircleOrganizationChart"/>
    <dgm:cxn modelId="{121A3A23-4166-E241-9BA6-79E936CC78F7}" type="presParOf" srcId="{890EAB42-B420-6246-9092-DA4B7E7C7B4D}" destId="{3D756B9A-839A-3F4F-9F77-131B8AC4BF43}" srcOrd="2" destOrd="0" presId="urn:microsoft.com/office/officeart/2008/layout/HalfCircleOrganizationChart"/>
    <dgm:cxn modelId="{DCE250C8-E751-6646-9F60-B05C715AB8AC}" type="presParOf" srcId="{890EAB42-B420-6246-9092-DA4B7E7C7B4D}" destId="{EBC123F1-EBFC-6F43-AD16-76410F9BC288}" srcOrd="3" destOrd="0" presId="urn:microsoft.com/office/officeart/2008/layout/HalfCircleOrganizationChart"/>
    <dgm:cxn modelId="{ECEEEEC5-E598-374C-B84B-1938CE57E1B7}" type="presParOf" srcId="{EBC123F1-EBFC-6F43-AD16-76410F9BC288}" destId="{4203BD11-DA03-584A-8283-9B3DF7949E91}" srcOrd="0" destOrd="0" presId="urn:microsoft.com/office/officeart/2008/layout/HalfCircleOrganizationChart"/>
    <dgm:cxn modelId="{53F9B72F-434B-6C4B-800F-BFC903C6EAFB}" type="presParOf" srcId="{4203BD11-DA03-584A-8283-9B3DF7949E91}" destId="{9AFC5524-873A-D540-9B34-A6CA707CC2DD}" srcOrd="0" destOrd="0" presId="urn:microsoft.com/office/officeart/2008/layout/HalfCircleOrganizationChart"/>
    <dgm:cxn modelId="{DF3ADDEA-010B-944F-AB96-DD21C89DED3F}" type="presParOf" srcId="{4203BD11-DA03-584A-8283-9B3DF7949E91}" destId="{9FB31486-FE42-AC4C-B251-B5ACA28FDFEC}" srcOrd="1" destOrd="0" presId="urn:microsoft.com/office/officeart/2008/layout/HalfCircleOrganizationChart"/>
    <dgm:cxn modelId="{A668CB52-31D3-5049-A63A-094EA84886B1}" type="presParOf" srcId="{4203BD11-DA03-584A-8283-9B3DF7949E91}" destId="{48856BCE-161A-7048-A110-BABA385CFB16}" srcOrd="2" destOrd="0" presId="urn:microsoft.com/office/officeart/2008/layout/HalfCircleOrganizationChart"/>
    <dgm:cxn modelId="{4E621A47-CBD9-E14F-B042-3DE808F19CD9}" type="presParOf" srcId="{4203BD11-DA03-584A-8283-9B3DF7949E91}" destId="{CB34A940-6E16-C342-ADF5-0F2C32CB052E}" srcOrd="3" destOrd="0" presId="urn:microsoft.com/office/officeart/2008/layout/HalfCircleOrganizationChart"/>
    <dgm:cxn modelId="{8F4F8F7B-8CE9-4B43-B255-D83A60B21B9C}" type="presParOf" srcId="{EBC123F1-EBFC-6F43-AD16-76410F9BC288}" destId="{4EAABAB9-562B-3942-9EB4-3A5413EDA1F2}" srcOrd="1" destOrd="0" presId="urn:microsoft.com/office/officeart/2008/layout/HalfCircleOrganizationChart"/>
    <dgm:cxn modelId="{8C282257-5311-AC46-9ABF-9D4C847F2C83}" type="presParOf" srcId="{EBC123F1-EBFC-6F43-AD16-76410F9BC288}" destId="{B45A8F7B-246D-C946-8AFA-5A944F3B5E3C}" srcOrd="2" destOrd="0" presId="urn:microsoft.com/office/officeart/2008/layout/HalfCircleOrganizationChart"/>
    <dgm:cxn modelId="{D914B2FF-991D-404B-8ED1-7A7CFE1C14E0}" type="presParOf" srcId="{890EAB42-B420-6246-9092-DA4B7E7C7B4D}" destId="{10A1C4AB-2A93-314A-8F7A-8E46A9127D00}" srcOrd="4" destOrd="0" presId="urn:microsoft.com/office/officeart/2008/layout/HalfCircleOrganizationChart"/>
    <dgm:cxn modelId="{07360113-FCEF-2C4B-AB86-9EEB03486464}" type="presParOf" srcId="{890EAB42-B420-6246-9092-DA4B7E7C7B4D}" destId="{DD53A422-2C40-284C-9EEA-11760B646F3B}" srcOrd="5" destOrd="0" presId="urn:microsoft.com/office/officeart/2008/layout/HalfCircleOrganizationChart"/>
    <dgm:cxn modelId="{5815827F-FEDC-8045-9B25-61F23D9E2304}" type="presParOf" srcId="{DD53A422-2C40-284C-9EEA-11760B646F3B}" destId="{95ABBBA4-0986-644D-BEB2-2CE60E17EFDE}" srcOrd="0" destOrd="0" presId="urn:microsoft.com/office/officeart/2008/layout/HalfCircleOrganizationChart"/>
    <dgm:cxn modelId="{C9A6D1DE-9CE7-D043-8508-0E456ACECBA7}" type="presParOf" srcId="{95ABBBA4-0986-644D-BEB2-2CE60E17EFDE}" destId="{78E892C8-8205-7E48-A069-DE79A54DB8A5}" srcOrd="0" destOrd="0" presId="urn:microsoft.com/office/officeart/2008/layout/HalfCircleOrganizationChart"/>
    <dgm:cxn modelId="{9CA921B4-5CFF-9E47-98DE-B6FBDB89A03F}" type="presParOf" srcId="{95ABBBA4-0986-644D-BEB2-2CE60E17EFDE}" destId="{CC17DBAE-3F49-8244-84D0-1D57B0AB8CA8}" srcOrd="1" destOrd="0" presId="urn:microsoft.com/office/officeart/2008/layout/HalfCircleOrganizationChart"/>
    <dgm:cxn modelId="{2EED319A-8F45-5C49-8220-E0318AA2D4E9}" type="presParOf" srcId="{95ABBBA4-0986-644D-BEB2-2CE60E17EFDE}" destId="{D6CF71A0-376B-314F-B1FE-AE175B67155E}" srcOrd="2" destOrd="0" presId="urn:microsoft.com/office/officeart/2008/layout/HalfCircleOrganizationChart"/>
    <dgm:cxn modelId="{B104AACE-42AB-D34B-A9E1-4166BEA27489}" type="presParOf" srcId="{95ABBBA4-0986-644D-BEB2-2CE60E17EFDE}" destId="{C9648CEC-A5E2-E14E-8F7A-053B6D98F2DC}" srcOrd="3" destOrd="0" presId="urn:microsoft.com/office/officeart/2008/layout/HalfCircleOrganizationChart"/>
    <dgm:cxn modelId="{CC537A90-6F4B-AD4A-81F0-478FC9F4CBFF}" type="presParOf" srcId="{DD53A422-2C40-284C-9EEA-11760B646F3B}" destId="{6D31E1A9-3062-CF40-8A21-8848A96A2155}" srcOrd="1" destOrd="0" presId="urn:microsoft.com/office/officeart/2008/layout/HalfCircleOrganizationChart"/>
    <dgm:cxn modelId="{A486ECD3-0EA0-E34F-904F-899C43D21472}" type="presParOf" srcId="{DD53A422-2C40-284C-9EEA-11760B646F3B}" destId="{1271AA55-EFD5-1246-BA20-BC855291725E}" srcOrd="2" destOrd="0" presId="urn:microsoft.com/office/officeart/2008/layout/HalfCircleOrganizationChart"/>
    <dgm:cxn modelId="{E0BD52A2-1123-0449-A243-09AF188C98A5}" type="presParOf" srcId="{890EAB42-B420-6246-9092-DA4B7E7C7B4D}" destId="{EF8D6F22-24A1-BA4E-871E-CD7088CF6C92}" srcOrd="6" destOrd="0" presId="urn:microsoft.com/office/officeart/2008/layout/HalfCircleOrganizationChart"/>
    <dgm:cxn modelId="{DFA80457-6395-204C-AB27-4F3862073358}" type="presParOf" srcId="{890EAB42-B420-6246-9092-DA4B7E7C7B4D}" destId="{2F283847-2F32-6142-8B2C-6172CD2407D0}" srcOrd="7" destOrd="0" presId="urn:microsoft.com/office/officeart/2008/layout/HalfCircleOrganizationChart"/>
    <dgm:cxn modelId="{E9C2713B-E800-BA41-9065-9837860FF6AE}" type="presParOf" srcId="{2F283847-2F32-6142-8B2C-6172CD2407D0}" destId="{34F2365D-0603-5642-9700-8622614F3A15}" srcOrd="0" destOrd="0" presId="urn:microsoft.com/office/officeart/2008/layout/HalfCircleOrganizationChart"/>
    <dgm:cxn modelId="{D6A1F943-57B2-6247-B56C-15D25CBDB47F}" type="presParOf" srcId="{34F2365D-0603-5642-9700-8622614F3A15}" destId="{5BE53B7A-410A-704A-9942-53B6512CFADA}" srcOrd="0" destOrd="0" presId="urn:microsoft.com/office/officeart/2008/layout/HalfCircleOrganizationChart"/>
    <dgm:cxn modelId="{70A6E4D1-2616-544C-A409-7502B1F4AD91}" type="presParOf" srcId="{34F2365D-0603-5642-9700-8622614F3A15}" destId="{DEE9D3C8-FA77-2442-8F79-7278B6D08F7C}" srcOrd="1" destOrd="0" presId="urn:microsoft.com/office/officeart/2008/layout/HalfCircleOrganizationChart"/>
    <dgm:cxn modelId="{BEE6A4BB-B368-3649-A5D3-9822F2E90575}" type="presParOf" srcId="{34F2365D-0603-5642-9700-8622614F3A15}" destId="{BEDAD4F6-3677-6247-8E51-F5AC49AE1F1B}" srcOrd="2" destOrd="0" presId="urn:microsoft.com/office/officeart/2008/layout/HalfCircleOrganizationChart"/>
    <dgm:cxn modelId="{8A053494-3AD2-EC49-AEF1-9DC64ED9AC56}" type="presParOf" srcId="{34F2365D-0603-5642-9700-8622614F3A15}" destId="{C9F86614-EFE4-814A-BC14-52E8131C0482}" srcOrd="3" destOrd="0" presId="urn:microsoft.com/office/officeart/2008/layout/HalfCircleOrganizationChart"/>
    <dgm:cxn modelId="{B0C76A72-1EDD-5046-8C2D-E45561E8E4EA}" type="presParOf" srcId="{2F283847-2F32-6142-8B2C-6172CD2407D0}" destId="{87BDC8C7-D55B-7340-A455-966E42E7D674}" srcOrd="1" destOrd="0" presId="urn:microsoft.com/office/officeart/2008/layout/HalfCircleOrganizationChart"/>
    <dgm:cxn modelId="{6359CB59-FDD0-1E49-8E19-9B4E0A98E358}" type="presParOf" srcId="{2F283847-2F32-6142-8B2C-6172CD2407D0}" destId="{AA000ECD-C434-2F4C-A42C-E9D99D7D1AA5}" srcOrd="2" destOrd="0" presId="urn:microsoft.com/office/officeart/2008/layout/HalfCircleOrganizationChart"/>
    <dgm:cxn modelId="{08C3EEB9-69C6-E742-AC99-F852944A19C2}" type="presParOf" srcId="{890EAB42-B420-6246-9092-DA4B7E7C7B4D}" destId="{68FA3B44-E4F3-DA42-AB5C-8223926839AB}" srcOrd="8" destOrd="0" presId="urn:microsoft.com/office/officeart/2008/layout/HalfCircleOrganizationChart"/>
    <dgm:cxn modelId="{49DADDF9-7F69-6A44-ACD9-F5D8D08F1AD0}" type="presParOf" srcId="{890EAB42-B420-6246-9092-DA4B7E7C7B4D}" destId="{5ACE8165-78CB-BA40-9179-F6DD7AF6A84D}" srcOrd="9" destOrd="0" presId="urn:microsoft.com/office/officeart/2008/layout/HalfCircleOrganizationChart"/>
    <dgm:cxn modelId="{CCDFDE5F-5B2D-F047-B618-44C3808E1D8E}" type="presParOf" srcId="{5ACE8165-78CB-BA40-9179-F6DD7AF6A84D}" destId="{8C1ED753-F635-5E4A-826F-EF9AA75080DB}" srcOrd="0" destOrd="0" presId="urn:microsoft.com/office/officeart/2008/layout/HalfCircleOrganizationChart"/>
    <dgm:cxn modelId="{FC84048D-D6E3-6345-8E97-9CFFFFB4B0B7}" type="presParOf" srcId="{8C1ED753-F635-5E4A-826F-EF9AA75080DB}" destId="{3F5D4DAA-C09B-E14E-B916-89ABCC324447}" srcOrd="0" destOrd="0" presId="urn:microsoft.com/office/officeart/2008/layout/HalfCircleOrganizationChart"/>
    <dgm:cxn modelId="{55FC6C61-1EF1-A24C-A5E1-282430ACA312}" type="presParOf" srcId="{8C1ED753-F635-5E4A-826F-EF9AA75080DB}" destId="{A540DA81-0E66-E14C-A3F2-EEC0ED1380E6}" srcOrd="1" destOrd="0" presId="urn:microsoft.com/office/officeart/2008/layout/HalfCircleOrganizationChart"/>
    <dgm:cxn modelId="{1CEFEA90-494D-004F-88F1-E2CE9E4768FB}" type="presParOf" srcId="{8C1ED753-F635-5E4A-826F-EF9AA75080DB}" destId="{C64CAB16-3F6B-6E4B-9AEB-B9A0A94C4435}" srcOrd="2" destOrd="0" presId="urn:microsoft.com/office/officeart/2008/layout/HalfCircleOrganizationChart"/>
    <dgm:cxn modelId="{3A00CE6F-DAF2-5445-98A1-1785A1EAC648}" type="presParOf" srcId="{8C1ED753-F635-5E4A-826F-EF9AA75080DB}" destId="{EC9438FE-5642-8A44-96D8-B689845B762B}" srcOrd="3" destOrd="0" presId="urn:microsoft.com/office/officeart/2008/layout/HalfCircleOrganizationChart"/>
    <dgm:cxn modelId="{C13C56F3-1582-5342-9150-8A1DB7AA9557}" type="presParOf" srcId="{5ACE8165-78CB-BA40-9179-F6DD7AF6A84D}" destId="{3C82DE23-A093-2C4B-B435-225578A9DEEF}" srcOrd="1" destOrd="0" presId="urn:microsoft.com/office/officeart/2008/layout/HalfCircleOrganizationChart"/>
    <dgm:cxn modelId="{2B30A0A9-EF91-5B43-A680-2759B934E6AE}" type="presParOf" srcId="{5ACE8165-78CB-BA40-9179-F6DD7AF6A84D}" destId="{7547CBAD-1AAF-8346-8D10-3D6BF6A3B095}" srcOrd="2" destOrd="0" presId="urn:microsoft.com/office/officeart/2008/layout/HalfCircleOrganizationChart"/>
    <dgm:cxn modelId="{5879CBD8-830A-7F4E-89A8-DFC2E69DE5B3}" type="presParOf" srcId="{890EAB42-B420-6246-9092-DA4B7E7C7B4D}" destId="{A4F38583-A553-8549-B080-E3E54A6CEDAB}" srcOrd="10" destOrd="0" presId="urn:microsoft.com/office/officeart/2008/layout/HalfCircleOrganizationChart"/>
    <dgm:cxn modelId="{36F69F9C-8B7F-AF47-A35F-F2319F0FB303}" type="presParOf" srcId="{890EAB42-B420-6246-9092-DA4B7E7C7B4D}" destId="{B186AE89-6F68-9D4C-81C4-CFF17F3D8CC2}" srcOrd="11" destOrd="0" presId="urn:microsoft.com/office/officeart/2008/layout/HalfCircleOrganizationChart"/>
    <dgm:cxn modelId="{65080743-3DB1-464C-A1B8-FE534EF21293}" type="presParOf" srcId="{B186AE89-6F68-9D4C-81C4-CFF17F3D8CC2}" destId="{DDFDDB97-A7CE-464F-839C-B8B4107A3699}" srcOrd="0" destOrd="0" presId="urn:microsoft.com/office/officeart/2008/layout/HalfCircleOrganizationChart"/>
    <dgm:cxn modelId="{EC9C4747-898E-9846-8A1B-124214D02399}" type="presParOf" srcId="{DDFDDB97-A7CE-464F-839C-B8B4107A3699}" destId="{603686B1-AA9B-6548-9AB6-F1177550749A}" srcOrd="0" destOrd="0" presId="urn:microsoft.com/office/officeart/2008/layout/HalfCircleOrganizationChart"/>
    <dgm:cxn modelId="{9FE90C96-A1B8-F04F-9B3A-5EA82DD013B2}" type="presParOf" srcId="{DDFDDB97-A7CE-464F-839C-B8B4107A3699}" destId="{AAAE6C2B-6D2A-934A-8E3D-BA40D19D79BE}" srcOrd="1" destOrd="0" presId="urn:microsoft.com/office/officeart/2008/layout/HalfCircleOrganizationChart"/>
    <dgm:cxn modelId="{30CF9FFF-B92D-2D4C-8B2D-0502977B3A9A}" type="presParOf" srcId="{DDFDDB97-A7CE-464F-839C-B8B4107A3699}" destId="{A58E9885-4628-6D49-8EB9-59B1FB7B1D18}" srcOrd="2" destOrd="0" presId="urn:microsoft.com/office/officeart/2008/layout/HalfCircleOrganizationChart"/>
    <dgm:cxn modelId="{5D745C77-EBFC-6343-8E3E-E39E0F31667B}" type="presParOf" srcId="{DDFDDB97-A7CE-464F-839C-B8B4107A3699}" destId="{A0FE39F1-755A-EF4D-ACF8-80AD0DF43797}" srcOrd="3" destOrd="0" presId="urn:microsoft.com/office/officeart/2008/layout/HalfCircleOrganizationChart"/>
    <dgm:cxn modelId="{10F26E3B-3C0E-5347-BFCD-1B8E942BCD03}" type="presParOf" srcId="{B186AE89-6F68-9D4C-81C4-CFF17F3D8CC2}" destId="{A709191F-9E0D-9B45-BA7E-59726E980DF1}" srcOrd="1" destOrd="0" presId="urn:microsoft.com/office/officeart/2008/layout/HalfCircleOrganizationChart"/>
    <dgm:cxn modelId="{50D549A5-C7A7-F342-BCCD-BBBD3A88C485}" type="presParOf" srcId="{B186AE89-6F68-9D4C-81C4-CFF17F3D8CC2}" destId="{10AC7FF4-8A20-2F44-8DA8-63DFFDFC8324}" srcOrd="2" destOrd="0" presId="urn:microsoft.com/office/officeart/2008/layout/HalfCircleOrganizationChart"/>
    <dgm:cxn modelId="{5230B9EC-BB46-5D40-A0FE-CE993BB6A5D8}" type="presParOf" srcId="{890EAB42-B420-6246-9092-DA4B7E7C7B4D}" destId="{42A35EC7-5305-DD47-AF8F-B443F2EC2FE8}" srcOrd="12" destOrd="0" presId="urn:microsoft.com/office/officeart/2008/layout/HalfCircleOrganizationChart"/>
    <dgm:cxn modelId="{0420D726-D29E-9F49-A8C2-B327F0D45FA6}" type="presParOf" srcId="{890EAB42-B420-6246-9092-DA4B7E7C7B4D}" destId="{FB758738-CDF3-694A-8FB8-C97AD0BC8014}" srcOrd="13" destOrd="0" presId="urn:microsoft.com/office/officeart/2008/layout/HalfCircleOrganizationChart"/>
    <dgm:cxn modelId="{6B3E66E8-F58B-5C42-B1F9-6DF4193B7974}" type="presParOf" srcId="{FB758738-CDF3-694A-8FB8-C97AD0BC8014}" destId="{409B741E-E429-EE46-8C75-F4C4CC30B86D}" srcOrd="0" destOrd="0" presId="urn:microsoft.com/office/officeart/2008/layout/HalfCircleOrganizationChart"/>
    <dgm:cxn modelId="{58183514-705A-834F-90E2-EA1BC313DCEC}" type="presParOf" srcId="{409B741E-E429-EE46-8C75-F4C4CC30B86D}" destId="{8B2FE285-31FD-124A-9606-3564E30C98F8}" srcOrd="0" destOrd="0" presId="urn:microsoft.com/office/officeart/2008/layout/HalfCircleOrganizationChart"/>
    <dgm:cxn modelId="{E40DA911-F185-C343-91CD-C6EABB8F8313}" type="presParOf" srcId="{409B741E-E429-EE46-8C75-F4C4CC30B86D}" destId="{65EE22EA-0BBF-434A-ACC0-353A7BF1A405}" srcOrd="1" destOrd="0" presId="urn:microsoft.com/office/officeart/2008/layout/HalfCircleOrganizationChart"/>
    <dgm:cxn modelId="{A7EA3E43-D99D-0B42-8330-51929C810E23}" type="presParOf" srcId="{409B741E-E429-EE46-8C75-F4C4CC30B86D}" destId="{9C62D48A-57CB-B246-B17A-14A3A4F34A28}" srcOrd="2" destOrd="0" presId="urn:microsoft.com/office/officeart/2008/layout/HalfCircleOrganizationChart"/>
    <dgm:cxn modelId="{ACF69D72-EC09-5949-993B-0C6119E929FA}" type="presParOf" srcId="{409B741E-E429-EE46-8C75-F4C4CC30B86D}" destId="{6254DE8A-1027-4444-8954-15B3D363A4F1}" srcOrd="3" destOrd="0" presId="urn:microsoft.com/office/officeart/2008/layout/HalfCircleOrganizationChart"/>
    <dgm:cxn modelId="{94D0B586-8F57-7B44-8025-286CF5D9FBE6}" type="presParOf" srcId="{FB758738-CDF3-694A-8FB8-C97AD0BC8014}" destId="{E1B25458-6923-9E49-9FFF-380952788CE6}" srcOrd="1" destOrd="0" presId="urn:microsoft.com/office/officeart/2008/layout/HalfCircleOrganizationChart"/>
    <dgm:cxn modelId="{A027F4C4-3B86-C943-933A-747AB14EC87E}" type="presParOf" srcId="{FB758738-CDF3-694A-8FB8-C97AD0BC8014}" destId="{90BDA5A6-D08C-BF48-BB9F-00E54D0CBBC4}" srcOrd="2" destOrd="0" presId="urn:microsoft.com/office/officeart/2008/layout/HalfCircleOrganizationChart"/>
    <dgm:cxn modelId="{E36FFED5-909D-5A4C-BBBE-39F2ED585990}" type="presParOf" srcId="{890EAB42-B420-6246-9092-DA4B7E7C7B4D}" destId="{4AC74C4E-D3E6-7F43-80B6-D406F4C51E48}" srcOrd="14" destOrd="0" presId="urn:microsoft.com/office/officeart/2008/layout/HalfCircleOrganizationChart"/>
    <dgm:cxn modelId="{96C27488-D11C-5D45-8223-0C4CC77A9543}" type="presParOf" srcId="{890EAB42-B420-6246-9092-DA4B7E7C7B4D}" destId="{B39D576D-8393-B34E-8DBE-5132480A133E}" srcOrd="15" destOrd="0" presId="urn:microsoft.com/office/officeart/2008/layout/HalfCircleOrganizationChart"/>
    <dgm:cxn modelId="{5EE07774-24D7-3B45-98CF-C0A88FC8297B}" type="presParOf" srcId="{B39D576D-8393-B34E-8DBE-5132480A133E}" destId="{6416F4B5-AEF9-3C4B-8736-407952FAAC64}" srcOrd="0" destOrd="0" presId="urn:microsoft.com/office/officeart/2008/layout/HalfCircleOrganizationChart"/>
    <dgm:cxn modelId="{00673BC1-4BB6-0342-A7A6-B2F0746D2CE2}" type="presParOf" srcId="{6416F4B5-AEF9-3C4B-8736-407952FAAC64}" destId="{F1666CEA-2B16-2049-BCA0-C6AD3D6E53B1}" srcOrd="0" destOrd="0" presId="urn:microsoft.com/office/officeart/2008/layout/HalfCircleOrganizationChart"/>
    <dgm:cxn modelId="{A71BD1F3-F5B1-E241-B41F-BB4883823BCE}" type="presParOf" srcId="{6416F4B5-AEF9-3C4B-8736-407952FAAC64}" destId="{37A49C6C-5036-7040-AD45-C2574E20D249}" srcOrd="1" destOrd="0" presId="urn:microsoft.com/office/officeart/2008/layout/HalfCircleOrganizationChart"/>
    <dgm:cxn modelId="{B291B9D9-B9F0-514E-92D5-7EC834DB4337}" type="presParOf" srcId="{6416F4B5-AEF9-3C4B-8736-407952FAAC64}" destId="{CD10C693-7FF1-5941-A37A-960EBE6B8B37}" srcOrd="2" destOrd="0" presId="urn:microsoft.com/office/officeart/2008/layout/HalfCircleOrganizationChart"/>
    <dgm:cxn modelId="{8D3153BA-729B-F348-BE31-7E8458936A14}" type="presParOf" srcId="{6416F4B5-AEF9-3C4B-8736-407952FAAC64}" destId="{F83F085B-6571-E240-AC8B-88BDEFD8D922}" srcOrd="3" destOrd="0" presId="urn:microsoft.com/office/officeart/2008/layout/HalfCircleOrganizationChart"/>
    <dgm:cxn modelId="{4FFB9BDB-622F-0F4F-9364-95410834D912}" type="presParOf" srcId="{B39D576D-8393-B34E-8DBE-5132480A133E}" destId="{E7FF3309-875E-C146-9E20-B2692FAEE5D0}" srcOrd="1" destOrd="0" presId="urn:microsoft.com/office/officeart/2008/layout/HalfCircleOrganizationChart"/>
    <dgm:cxn modelId="{E522EBBC-A4E2-D64B-BC4C-83148D507B4C}" type="presParOf" srcId="{B39D576D-8393-B34E-8DBE-5132480A133E}" destId="{8348BDC7-A0DE-FF48-96D3-88B523F01614}" srcOrd="2" destOrd="0" presId="urn:microsoft.com/office/officeart/2008/layout/HalfCircleOrganizationChart"/>
    <dgm:cxn modelId="{AA54DF60-3F00-A043-9447-AE89D959624D}" type="presParOf" srcId="{890EAB42-B420-6246-9092-DA4B7E7C7B4D}" destId="{FC5F1EAC-324F-AF49-91EA-64181D6F3589}" srcOrd="16" destOrd="0" presId="urn:microsoft.com/office/officeart/2008/layout/HalfCircleOrganizationChart"/>
    <dgm:cxn modelId="{7E6AF716-D4B0-6A4A-8C9D-FA60BB518024}" type="presParOf" srcId="{890EAB42-B420-6246-9092-DA4B7E7C7B4D}" destId="{7525AF4A-1234-E648-A335-0D46E82E5921}" srcOrd="17" destOrd="0" presId="urn:microsoft.com/office/officeart/2008/layout/HalfCircleOrganizationChart"/>
    <dgm:cxn modelId="{500B7327-DC34-FF42-B947-D3784B6B0573}" type="presParOf" srcId="{7525AF4A-1234-E648-A335-0D46E82E5921}" destId="{6A106FB4-6F0A-0548-86A8-736E6A8FBDED}" srcOrd="0" destOrd="0" presId="urn:microsoft.com/office/officeart/2008/layout/HalfCircleOrganizationChart"/>
    <dgm:cxn modelId="{BA9F3FF7-F483-F648-AD82-E2BAC4A7EF5A}" type="presParOf" srcId="{6A106FB4-6F0A-0548-86A8-736E6A8FBDED}" destId="{75BA088D-C904-234E-9A2A-44E1B935DC26}" srcOrd="0" destOrd="0" presId="urn:microsoft.com/office/officeart/2008/layout/HalfCircleOrganizationChart"/>
    <dgm:cxn modelId="{65B5D510-4B84-BD45-BF07-027E868955A0}" type="presParOf" srcId="{6A106FB4-6F0A-0548-86A8-736E6A8FBDED}" destId="{5B1F7110-7AE5-B942-B52A-E1960EDC892D}" srcOrd="1" destOrd="0" presId="urn:microsoft.com/office/officeart/2008/layout/HalfCircleOrganizationChart"/>
    <dgm:cxn modelId="{1B1758AD-FD09-D540-AB65-ADFC849CBD0F}" type="presParOf" srcId="{6A106FB4-6F0A-0548-86A8-736E6A8FBDED}" destId="{C8F02857-FE16-E341-83BB-6507718A8BE5}" srcOrd="2" destOrd="0" presId="urn:microsoft.com/office/officeart/2008/layout/HalfCircleOrganizationChart"/>
    <dgm:cxn modelId="{8D811222-B854-BF4A-9230-16C565615D92}" type="presParOf" srcId="{6A106FB4-6F0A-0548-86A8-736E6A8FBDED}" destId="{1A4371B8-AF41-854B-B682-434DF5C7A3D5}" srcOrd="3" destOrd="0" presId="urn:microsoft.com/office/officeart/2008/layout/HalfCircleOrganizationChart"/>
    <dgm:cxn modelId="{FFA5C3FC-028E-C649-8CE9-6D7136E16A27}" type="presParOf" srcId="{7525AF4A-1234-E648-A335-0D46E82E5921}" destId="{CAFC2CD0-ED8E-9541-9721-EB35D4CD9812}" srcOrd="1" destOrd="0" presId="urn:microsoft.com/office/officeart/2008/layout/HalfCircleOrganizationChart"/>
    <dgm:cxn modelId="{51A0C1F4-99AC-8A45-8F74-689157A12453}" type="presParOf" srcId="{7525AF4A-1234-E648-A335-0D46E82E5921}" destId="{8EAF4393-7F61-4D46-9F85-5F9F4341FD1C}" srcOrd="2" destOrd="0" presId="urn:microsoft.com/office/officeart/2008/layout/HalfCircleOrganizationChart"/>
    <dgm:cxn modelId="{E3B8D2E9-7A17-E34B-BD90-C86943C31594}" type="presParOf" srcId="{890EAB42-B420-6246-9092-DA4B7E7C7B4D}" destId="{B829C145-8F92-5640-B547-18421D9F89F8}" srcOrd="18" destOrd="0" presId="urn:microsoft.com/office/officeart/2008/layout/HalfCircleOrganizationChart"/>
    <dgm:cxn modelId="{84FB6D03-1BFD-524C-ADB7-8BDAC604B6E7}" type="presParOf" srcId="{890EAB42-B420-6246-9092-DA4B7E7C7B4D}" destId="{7670DE96-B0AE-234E-A9E2-BBCA05F134DF}" srcOrd="19" destOrd="0" presId="urn:microsoft.com/office/officeart/2008/layout/HalfCircleOrganizationChart"/>
    <dgm:cxn modelId="{E3A82863-8093-8A43-8DD4-BE5481B25BFD}" type="presParOf" srcId="{7670DE96-B0AE-234E-A9E2-BBCA05F134DF}" destId="{6BF3F09C-5238-7248-A52B-730DA1411BB9}" srcOrd="0" destOrd="0" presId="urn:microsoft.com/office/officeart/2008/layout/HalfCircleOrganizationChart"/>
    <dgm:cxn modelId="{0F8B377E-1D26-294A-BDB1-87A0E546DC8F}" type="presParOf" srcId="{6BF3F09C-5238-7248-A52B-730DA1411BB9}" destId="{E7A76DD6-BD4D-9641-813D-88BB26280B02}" srcOrd="0" destOrd="0" presId="urn:microsoft.com/office/officeart/2008/layout/HalfCircleOrganizationChart"/>
    <dgm:cxn modelId="{61CD410F-86C7-1F43-A0B0-3A319C3B2F14}" type="presParOf" srcId="{6BF3F09C-5238-7248-A52B-730DA1411BB9}" destId="{C8EB360D-A987-104D-B43D-ED06CE223EF4}" srcOrd="1" destOrd="0" presId="urn:microsoft.com/office/officeart/2008/layout/HalfCircleOrganizationChart"/>
    <dgm:cxn modelId="{8A5BB3A9-96F8-B241-9FF0-F6245DCE4AA1}" type="presParOf" srcId="{6BF3F09C-5238-7248-A52B-730DA1411BB9}" destId="{645900D3-0B64-DD47-85A0-B5BEAC2B5E9A}" srcOrd="2" destOrd="0" presId="urn:microsoft.com/office/officeart/2008/layout/HalfCircleOrganizationChart"/>
    <dgm:cxn modelId="{1A0E45C5-68A3-8A47-BF08-ACF4004729BA}" type="presParOf" srcId="{6BF3F09C-5238-7248-A52B-730DA1411BB9}" destId="{B229C545-1C3A-8B43-A6C3-D6A1D3A1CD9E}" srcOrd="3" destOrd="0" presId="urn:microsoft.com/office/officeart/2008/layout/HalfCircleOrganizationChart"/>
    <dgm:cxn modelId="{C277C226-D87C-DA4D-AB07-A22C38BD881D}" type="presParOf" srcId="{7670DE96-B0AE-234E-A9E2-BBCA05F134DF}" destId="{459D8379-8FE8-CC42-AF6E-6F8B542B8E3C}" srcOrd="1" destOrd="0" presId="urn:microsoft.com/office/officeart/2008/layout/HalfCircleOrganizationChart"/>
    <dgm:cxn modelId="{CD77FE4F-F06A-4446-8DBF-BA4CC36B5A72}" type="presParOf" srcId="{7670DE96-B0AE-234E-A9E2-BBCA05F134DF}" destId="{7C5A7DFB-6FA7-E74B-BACC-F44ADE69F42C}" srcOrd="2" destOrd="0" presId="urn:microsoft.com/office/officeart/2008/layout/HalfCircleOrganizationChart"/>
    <dgm:cxn modelId="{5521E9D0-4295-3F44-AF71-1BB839984D97}" type="presParOf" srcId="{DE94DFB6-84D8-6F45-B7DB-F0E883CC0E6D}" destId="{5C2111F7-B2DE-6344-ADBE-B0C920C47CF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9C145-8F92-5640-B547-18421D9F89F8}">
      <dsp:nvSpPr>
        <dsp:cNvPr id="0" name=""/>
        <dsp:cNvSpPr/>
      </dsp:nvSpPr>
      <dsp:spPr>
        <a:xfrm>
          <a:off x="22859999" y="2904042"/>
          <a:ext cx="19790733" cy="763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639"/>
              </a:lnTo>
              <a:lnTo>
                <a:pt x="19790733" y="381639"/>
              </a:lnTo>
              <a:lnTo>
                <a:pt x="19790733" y="7632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F1EAC-324F-AF49-91EA-64181D6F3589}">
      <dsp:nvSpPr>
        <dsp:cNvPr id="0" name=""/>
        <dsp:cNvSpPr/>
      </dsp:nvSpPr>
      <dsp:spPr>
        <a:xfrm>
          <a:off x="22859999" y="2904042"/>
          <a:ext cx="15392792" cy="763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639"/>
              </a:lnTo>
              <a:lnTo>
                <a:pt x="15392792" y="381639"/>
              </a:lnTo>
              <a:lnTo>
                <a:pt x="15392792" y="7632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74C4E-D3E6-7F43-80B6-D406F4C51E48}">
      <dsp:nvSpPr>
        <dsp:cNvPr id="0" name=""/>
        <dsp:cNvSpPr/>
      </dsp:nvSpPr>
      <dsp:spPr>
        <a:xfrm>
          <a:off x="22859999" y="2904042"/>
          <a:ext cx="10994852" cy="763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639"/>
              </a:lnTo>
              <a:lnTo>
                <a:pt x="10994852" y="381639"/>
              </a:lnTo>
              <a:lnTo>
                <a:pt x="10994852" y="7632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35EC7-5305-DD47-AF8F-B443F2EC2FE8}">
      <dsp:nvSpPr>
        <dsp:cNvPr id="0" name=""/>
        <dsp:cNvSpPr/>
      </dsp:nvSpPr>
      <dsp:spPr>
        <a:xfrm>
          <a:off x="22859999" y="2904042"/>
          <a:ext cx="6596911" cy="763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639"/>
              </a:lnTo>
              <a:lnTo>
                <a:pt x="6596911" y="381639"/>
              </a:lnTo>
              <a:lnTo>
                <a:pt x="6596911" y="7632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38583-A553-8549-B080-E3E54A6CEDAB}">
      <dsp:nvSpPr>
        <dsp:cNvPr id="0" name=""/>
        <dsp:cNvSpPr/>
      </dsp:nvSpPr>
      <dsp:spPr>
        <a:xfrm>
          <a:off x="22859999" y="2904042"/>
          <a:ext cx="2198970" cy="763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639"/>
              </a:lnTo>
              <a:lnTo>
                <a:pt x="2198970" y="381639"/>
              </a:lnTo>
              <a:lnTo>
                <a:pt x="2198970" y="7632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A3B44-E4F3-DA42-AB5C-8223926839AB}">
      <dsp:nvSpPr>
        <dsp:cNvPr id="0" name=""/>
        <dsp:cNvSpPr/>
      </dsp:nvSpPr>
      <dsp:spPr>
        <a:xfrm>
          <a:off x="20661029" y="2904042"/>
          <a:ext cx="2198970" cy="763278"/>
        </a:xfrm>
        <a:custGeom>
          <a:avLst/>
          <a:gdLst/>
          <a:ahLst/>
          <a:cxnLst/>
          <a:rect l="0" t="0" r="0" b="0"/>
          <a:pathLst>
            <a:path>
              <a:moveTo>
                <a:pt x="2198970" y="0"/>
              </a:moveTo>
              <a:lnTo>
                <a:pt x="2198970" y="381639"/>
              </a:lnTo>
              <a:lnTo>
                <a:pt x="0" y="381639"/>
              </a:lnTo>
              <a:lnTo>
                <a:pt x="0" y="7632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D6F22-24A1-BA4E-871E-CD7088CF6C92}">
      <dsp:nvSpPr>
        <dsp:cNvPr id="0" name=""/>
        <dsp:cNvSpPr/>
      </dsp:nvSpPr>
      <dsp:spPr>
        <a:xfrm>
          <a:off x="16263088" y="2904042"/>
          <a:ext cx="6596911" cy="763278"/>
        </a:xfrm>
        <a:custGeom>
          <a:avLst/>
          <a:gdLst/>
          <a:ahLst/>
          <a:cxnLst/>
          <a:rect l="0" t="0" r="0" b="0"/>
          <a:pathLst>
            <a:path>
              <a:moveTo>
                <a:pt x="6596911" y="0"/>
              </a:moveTo>
              <a:lnTo>
                <a:pt x="6596911" y="381639"/>
              </a:lnTo>
              <a:lnTo>
                <a:pt x="0" y="381639"/>
              </a:lnTo>
              <a:lnTo>
                <a:pt x="0" y="7632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1C4AB-2A93-314A-8F7A-8E46A9127D00}">
      <dsp:nvSpPr>
        <dsp:cNvPr id="0" name=""/>
        <dsp:cNvSpPr/>
      </dsp:nvSpPr>
      <dsp:spPr>
        <a:xfrm>
          <a:off x="11865147" y="2904042"/>
          <a:ext cx="10994852" cy="763278"/>
        </a:xfrm>
        <a:custGeom>
          <a:avLst/>
          <a:gdLst/>
          <a:ahLst/>
          <a:cxnLst/>
          <a:rect l="0" t="0" r="0" b="0"/>
          <a:pathLst>
            <a:path>
              <a:moveTo>
                <a:pt x="10994852" y="0"/>
              </a:moveTo>
              <a:lnTo>
                <a:pt x="10994852" y="381639"/>
              </a:lnTo>
              <a:lnTo>
                <a:pt x="0" y="381639"/>
              </a:lnTo>
              <a:lnTo>
                <a:pt x="0" y="7632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56B9A-839A-3F4F-9F77-131B8AC4BF43}">
      <dsp:nvSpPr>
        <dsp:cNvPr id="0" name=""/>
        <dsp:cNvSpPr/>
      </dsp:nvSpPr>
      <dsp:spPr>
        <a:xfrm>
          <a:off x="7467207" y="2904042"/>
          <a:ext cx="15392792" cy="763278"/>
        </a:xfrm>
        <a:custGeom>
          <a:avLst/>
          <a:gdLst/>
          <a:ahLst/>
          <a:cxnLst/>
          <a:rect l="0" t="0" r="0" b="0"/>
          <a:pathLst>
            <a:path>
              <a:moveTo>
                <a:pt x="15392792" y="0"/>
              </a:moveTo>
              <a:lnTo>
                <a:pt x="15392792" y="381639"/>
              </a:lnTo>
              <a:lnTo>
                <a:pt x="0" y="381639"/>
              </a:lnTo>
              <a:lnTo>
                <a:pt x="0" y="7632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32895-8076-784E-9AA3-EDE35FB94E45}">
      <dsp:nvSpPr>
        <dsp:cNvPr id="0" name=""/>
        <dsp:cNvSpPr/>
      </dsp:nvSpPr>
      <dsp:spPr>
        <a:xfrm>
          <a:off x="3069266" y="2904042"/>
          <a:ext cx="19790733" cy="763278"/>
        </a:xfrm>
        <a:custGeom>
          <a:avLst/>
          <a:gdLst/>
          <a:ahLst/>
          <a:cxnLst/>
          <a:rect l="0" t="0" r="0" b="0"/>
          <a:pathLst>
            <a:path>
              <a:moveTo>
                <a:pt x="19790733" y="0"/>
              </a:moveTo>
              <a:lnTo>
                <a:pt x="19790733" y="381639"/>
              </a:lnTo>
              <a:lnTo>
                <a:pt x="0" y="381639"/>
              </a:lnTo>
              <a:lnTo>
                <a:pt x="0" y="7632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7F801-167D-A244-A47D-74CD5614C397}">
      <dsp:nvSpPr>
        <dsp:cNvPr id="0" name=""/>
        <dsp:cNvSpPr/>
      </dsp:nvSpPr>
      <dsp:spPr>
        <a:xfrm>
          <a:off x="13495384" y="1747"/>
          <a:ext cx="18729230" cy="2902295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E4C0F-A311-884B-9F9D-B58DD736BAC6}">
      <dsp:nvSpPr>
        <dsp:cNvPr id="0" name=""/>
        <dsp:cNvSpPr/>
      </dsp:nvSpPr>
      <dsp:spPr>
        <a:xfrm>
          <a:off x="13495384" y="1747"/>
          <a:ext cx="18729230" cy="2902295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845BE-EB05-1E4A-9AC8-E8C2CADA537E}">
      <dsp:nvSpPr>
        <dsp:cNvPr id="0" name=""/>
        <dsp:cNvSpPr/>
      </dsp:nvSpPr>
      <dsp:spPr>
        <a:xfrm>
          <a:off x="4130769" y="524160"/>
          <a:ext cx="37458461" cy="185746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25" tIns="73025" rIns="73025" bIns="73025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kern="1200" dirty="0" smtClean="0">
              <a:solidFill>
                <a:srgbClr val="9B2EFF"/>
              </a:solidFill>
            </a:rPr>
            <a:t>Historical Celebration – </a:t>
          </a:r>
          <a:r>
            <a:rPr lang="en-US" sz="11500" kern="1200" dirty="0" smtClean="0"/>
            <a:t>1968 – 1977 </a:t>
          </a:r>
          <a:r>
            <a:rPr lang="en-US" sz="11500" kern="1200" dirty="0" smtClean="0">
              <a:solidFill>
                <a:srgbClr val="9B2EFF"/>
              </a:solidFill>
            </a:rPr>
            <a:t>– 60 </a:t>
          </a:r>
          <a:r>
            <a:rPr lang="en-US" sz="11500" kern="1200" dirty="0" err="1" smtClean="0">
              <a:solidFill>
                <a:srgbClr val="9B2EFF"/>
              </a:solidFill>
            </a:rPr>
            <a:t>yrs</a:t>
          </a:r>
          <a:r>
            <a:rPr lang="en-US" sz="11500" kern="1200" dirty="0" smtClean="0">
              <a:solidFill>
                <a:srgbClr val="9B2EFF"/>
              </a:solidFill>
            </a:rPr>
            <a:t> UV Astronomy </a:t>
          </a:r>
          <a:r>
            <a:rPr lang="en-US" sz="11500" kern="1200" dirty="0" smtClean="0"/>
            <a:t> </a:t>
          </a:r>
          <a:endParaRPr lang="en-US" sz="11500" kern="1200" dirty="0"/>
        </a:p>
      </dsp:txBody>
      <dsp:txXfrm>
        <a:off x="4130769" y="524160"/>
        <a:ext cx="37458461" cy="1857469"/>
      </dsp:txXfrm>
    </dsp:sp>
    <dsp:sp modelId="{2C3D6589-02E9-5C4D-B9C2-B3F53EF3C21B}">
      <dsp:nvSpPr>
        <dsp:cNvPr id="0" name=""/>
        <dsp:cNvSpPr/>
      </dsp:nvSpPr>
      <dsp:spPr>
        <a:xfrm>
          <a:off x="2160600" y="3667321"/>
          <a:ext cx="1817330" cy="181733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2B95B-D4DF-114A-B22B-E28161C6F9D0}">
      <dsp:nvSpPr>
        <dsp:cNvPr id="0" name=""/>
        <dsp:cNvSpPr/>
      </dsp:nvSpPr>
      <dsp:spPr>
        <a:xfrm>
          <a:off x="2160600" y="3667321"/>
          <a:ext cx="1817330" cy="181733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4E723-7AE1-084F-8625-17A4C4AD3C38}">
      <dsp:nvSpPr>
        <dsp:cNvPr id="0" name=""/>
        <dsp:cNvSpPr/>
      </dsp:nvSpPr>
      <dsp:spPr>
        <a:xfrm>
          <a:off x="1251935" y="3994441"/>
          <a:ext cx="3634661" cy="116309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1968</a:t>
          </a:r>
          <a:endParaRPr lang="en-US" sz="6500" kern="1200" dirty="0"/>
        </a:p>
      </dsp:txBody>
      <dsp:txXfrm>
        <a:off x="1251935" y="3994441"/>
        <a:ext cx="3634661" cy="1163091"/>
      </dsp:txXfrm>
    </dsp:sp>
    <dsp:sp modelId="{9FB31486-FE42-AC4C-B251-B5ACA28FDFEC}">
      <dsp:nvSpPr>
        <dsp:cNvPr id="0" name=""/>
        <dsp:cNvSpPr/>
      </dsp:nvSpPr>
      <dsp:spPr>
        <a:xfrm>
          <a:off x="6558541" y="3667321"/>
          <a:ext cx="1817330" cy="181733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56BCE-161A-7048-A110-BABA385CFB16}">
      <dsp:nvSpPr>
        <dsp:cNvPr id="0" name=""/>
        <dsp:cNvSpPr/>
      </dsp:nvSpPr>
      <dsp:spPr>
        <a:xfrm>
          <a:off x="6558541" y="3667321"/>
          <a:ext cx="1817330" cy="181733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C5524-873A-D540-9B34-A6CA707CC2DD}">
      <dsp:nvSpPr>
        <dsp:cNvPr id="0" name=""/>
        <dsp:cNvSpPr/>
      </dsp:nvSpPr>
      <dsp:spPr>
        <a:xfrm>
          <a:off x="5649876" y="3994441"/>
          <a:ext cx="3634661" cy="116309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1969</a:t>
          </a:r>
          <a:endParaRPr lang="en-US" sz="6500" kern="1200" dirty="0"/>
        </a:p>
      </dsp:txBody>
      <dsp:txXfrm>
        <a:off x="5649876" y="3994441"/>
        <a:ext cx="3634661" cy="1163091"/>
      </dsp:txXfrm>
    </dsp:sp>
    <dsp:sp modelId="{CC17DBAE-3F49-8244-84D0-1D57B0AB8CA8}">
      <dsp:nvSpPr>
        <dsp:cNvPr id="0" name=""/>
        <dsp:cNvSpPr/>
      </dsp:nvSpPr>
      <dsp:spPr>
        <a:xfrm>
          <a:off x="10956482" y="3667321"/>
          <a:ext cx="1817330" cy="181733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F71A0-376B-314F-B1FE-AE175B67155E}">
      <dsp:nvSpPr>
        <dsp:cNvPr id="0" name=""/>
        <dsp:cNvSpPr/>
      </dsp:nvSpPr>
      <dsp:spPr>
        <a:xfrm>
          <a:off x="10956482" y="3667321"/>
          <a:ext cx="1817330" cy="181733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892C8-8205-7E48-A069-DE79A54DB8A5}">
      <dsp:nvSpPr>
        <dsp:cNvPr id="0" name=""/>
        <dsp:cNvSpPr/>
      </dsp:nvSpPr>
      <dsp:spPr>
        <a:xfrm>
          <a:off x="10047816" y="3994441"/>
          <a:ext cx="3634661" cy="116309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1970</a:t>
          </a:r>
          <a:endParaRPr lang="en-US" sz="6500" kern="1200" dirty="0"/>
        </a:p>
      </dsp:txBody>
      <dsp:txXfrm>
        <a:off x="10047816" y="3994441"/>
        <a:ext cx="3634661" cy="1163091"/>
      </dsp:txXfrm>
    </dsp:sp>
    <dsp:sp modelId="{DEE9D3C8-FA77-2442-8F79-7278B6D08F7C}">
      <dsp:nvSpPr>
        <dsp:cNvPr id="0" name=""/>
        <dsp:cNvSpPr/>
      </dsp:nvSpPr>
      <dsp:spPr>
        <a:xfrm>
          <a:off x="15354423" y="3667321"/>
          <a:ext cx="1817330" cy="181733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AD4F6-3677-6247-8E51-F5AC49AE1F1B}">
      <dsp:nvSpPr>
        <dsp:cNvPr id="0" name=""/>
        <dsp:cNvSpPr/>
      </dsp:nvSpPr>
      <dsp:spPr>
        <a:xfrm>
          <a:off x="15354423" y="3667321"/>
          <a:ext cx="1817330" cy="181733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53B7A-410A-704A-9942-53B6512CFADA}">
      <dsp:nvSpPr>
        <dsp:cNvPr id="0" name=""/>
        <dsp:cNvSpPr/>
      </dsp:nvSpPr>
      <dsp:spPr>
        <a:xfrm>
          <a:off x="14445757" y="3994441"/>
          <a:ext cx="3634661" cy="116309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1971</a:t>
          </a:r>
          <a:endParaRPr lang="en-US" sz="6500" kern="1200" dirty="0"/>
        </a:p>
      </dsp:txBody>
      <dsp:txXfrm>
        <a:off x="14445757" y="3994441"/>
        <a:ext cx="3634661" cy="1163091"/>
      </dsp:txXfrm>
    </dsp:sp>
    <dsp:sp modelId="{A540DA81-0E66-E14C-A3F2-EEC0ED1380E6}">
      <dsp:nvSpPr>
        <dsp:cNvPr id="0" name=""/>
        <dsp:cNvSpPr/>
      </dsp:nvSpPr>
      <dsp:spPr>
        <a:xfrm>
          <a:off x="19752364" y="3667321"/>
          <a:ext cx="1817330" cy="181733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CAB16-3F6B-6E4B-9AEB-B9A0A94C4435}">
      <dsp:nvSpPr>
        <dsp:cNvPr id="0" name=""/>
        <dsp:cNvSpPr/>
      </dsp:nvSpPr>
      <dsp:spPr>
        <a:xfrm>
          <a:off x="19752364" y="3667321"/>
          <a:ext cx="1817330" cy="181733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D4DAA-C09B-E14E-B916-89ABCC324447}">
      <dsp:nvSpPr>
        <dsp:cNvPr id="0" name=""/>
        <dsp:cNvSpPr/>
      </dsp:nvSpPr>
      <dsp:spPr>
        <a:xfrm>
          <a:off x="18843698" y="3994441"/>
          <a:ext cx="3634661" cy="116309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1972</a:t>
          </a:r>
          <a:endParaRPr lang="en-US" sz="6500" kern="1200" dirty="0"/>
        </a:p>
      </dsp:txBody>
      <dsp:txXfrm>
        <a:off x="18843698" y="3994441"/>
        <a:ext cx="3634661" cy="1163091"/>
      </dsp:txXfrm>
    </dsp:sp>
    <dsp:sp modelId="{AAAE6C2B-6D2A-934A-8E3D-BA40D19D79BE}">
      <dsp:nvSpPr>
        <dsp:cNvPr id="0" name=""/>
        <dsp:cNvSpPr/>
      </dsp:nvSpPr>
      <dsp:spPr>
        <a:xfrm>
          <a:off x="24150304" y="3667321"/>
          <a:ext cx="1817330" cy="181733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E9885-4628-6D49-8EB9-59B1FB7B1D18}">
      <dsp:nvSpPr>
        <dsp:cNvPr id="0" name=""/>
        <dsp:cNvSpPr/>
      </dsp:nvSpPr>
      <dsp:spPr>
        <a:xfrm>
          <a:off x="24150304" y="3667321"/>
          <a:ext cx="1817330" cy="181733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686B1-AA9B-6548-9AB6-F1177550749A}">
      <dsp:nvSpPr>
        <dsp:cNvPr id="0" name=""/>
        <dsp:cNvSpPr/>
      </dsp:nvSpPr>
      <dsp:spPr>
        <a:xfrm>
          <a:off x="23241639" y="3994441"/>
          <a:ext cx="3634661" cy="116309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1973</a:t>
          </a:r>
          <a:endParaRPr lang="en-US" sz="6500" kern="1200" dirty="0"/>
        </a:p>
      </dsp:txBody>
      <dsp:txXfrm>
        <a:off x="23241639" y="3994441"/>
        <a:ext cx="3634661" cy="1163091"/>
      </dsp:txXfrm>
    </dsp:sp>
    <dsp:sp modelId="{65EE22EA-0BBF-434A-ACC0-353A7BF1A405}">
      <dsp:nvSpPr>
        <dsp:cNvPr id="0" name=""/>
        <dsp:cNvSpPr/>
      </dsp:nvSpPr>
      <dsp:spPr>
        <a:xfrm>
          <a:off x="28548245" y="3667321"/>
          <a:ext cx="1817330" cy="181733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2D48A-57CB-B246-B17A-14A3A4F34A28}">
      <dsp:nvSpPr>
        <dsp:cNvPr id="0" name=""/>
        <dsp:cNvSpPr/>
      </dsp:nvSpPr>
      <dsp:spPr>
        <a:xfrm>
          <a:off x="28548245" y="3667321"/>
          <a:ext cx="1817330" cy="181733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FE285-31FD-124A-9606-3564E30C98F8}">
      <dsp:nvSpPr>
        <dsp:cNvPr id="0" name=""/>
        <dsp:cNvSpPr/>
      </dsp:nvSpPr>
      <dsp:spPr>
        <a:xfrm>
          <a:off x="27639580" y="3994441"/>
          <a:ext cx="3634661" cy="116309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1974</a:t>
          </a:r>
          <a:endParaRPr lang="en-US" sz="6500" kern="1200" dirty="0"/>
        </a:p>
      </dsp:txBody>
      <dsp:txXfrm>
        <a:off x="27639580" y="3994441"/>
        <a:ext cx="3634661" cy="1163091"/>
      </dsp:txXfrm>
    </dsp:sp>
    <dsp:sp modelId="{37A49C6C-5036-7040-AD45-C2574E20D249}">
      <dsp:nvSpPr>
        <dsp:cNvPr id="0" name=""/>
        <dsp:cNvSpPr/>
      </dsp:nvSpPr>
      <dsp:spPr>
        <a:xfrm>
          <a:off x="32946186" y="3667321"/>
          <a:ext cx="1817330" cy="181733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0C693-7FF1-5941-A37A-960EBE6B8B37}">
      <dsp:nvSpPr>
        <dsp:cNvPr id="0" name=""/>
        <dsp:cNvSpPr/>
      </dsp:nvSpPr>
      <dsp:spPr>
        <a:xfrm>
          <a:off x="32946186" y="3667321"/>
          <a:ext cx="1817330" cy="181733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66CEA-2B16-2049-BCA0-C6AD3D6E53B1}">
      <dsp:nvSpPr>
        <dsp:cNvPr id="0" name=""/>
        <dsp:cNvSpPr/>
      </dsp:nvSpPr>
      <dsp:spPr>
        <a:xfrm>
          <a:off x="32037521" y="3994441"/>
          <a:ext cx="3634661" cy="116309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1975</a:t>
          </a:r>
          <a:endParaRPr lang="en-US" sz="6500" kern="1200" dirty="0"/>
        </a:p>
      </dsp:txBody>
      <dsp:txXfrm>
        <a:off x="32037521" y="3994441"/>
        <a:ext cx="3634661" cy="1163091"/>
      </dsp:txXfrm>
    </dsp:sp>
    <dsp:sp modelId="{5B1F7110-7AE5-B942-B52A-E1960EDC892D}">
      <dsp:nvSpPr>
        <dsp:cNvPr id="0" name=""/>
        <dsp:cNvSpPr/>
      </dsp:nvSpPr>
      <dsp:spPr>
        <a:xfrm>
          <a:off x="37344127" y="3667321"/>
          <a:ext cx="1817330" cy="181733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02857-FE16-E341-83BB-6507718A8BE5}">
      <dsp:nvSpPr>
        <dsp:cNvPr id="0" name=""/>
        <dsp:cNvSpPr/>
      </dsp:nvSpPr>
      <dsp:spPr>
        <a:xfrm>
          <a:off x="37344127" y="3667321"/>
          <a:ext cx="1817330" cy="181733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A088D-C904-234E-9A2A-44E1B935DC26}">
      <dsp:nvSpPr>
        <dsp:cNvPr id="0" name=""/>
        <dsp:cNvSpPr/>
      </dsp:nvSpPr>
      <dsp:spPr>
        <a:xfrm>
          <a:off x="36435462" y="3994441"/>
          <a:ext cx="3634661" cy="116309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1976</a:t>
          </a:r>
          <a:endParaRPr lang="en-US" sz="6500" kern="1200" dirty="0"/>
        </a:p>
      </dsp:txBody>
      <dsp:txXfrm>
        <a:off x="36435462" y="3994441"/>
        <a:ext cx="3634661" cy="1163091"/>
      </dsp:txXfrm>
    </dsp:sp>
    <dsp:sp modelId="{C8EB360D-A987-104D-B43D-ED06CE223EF4}">
      <dsp:nvSpPr>
        <dsp:cNvPr id="0" name=""/>
        <dsp:cNvSpPr/>
      </dsp:nvSpPr>
      <dsp:spPr>
        <a:xfrm>
          <a:off x="41742068" y="3667321"/>
          <a:ext cx="1817330" cy="1817330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900D3-0B64-DD47-85A0-B5BEAC2B5E9A}">
      <dsp:nvSpPr>
        <dsp:cNvPr id="0" name=""/>
        <dsp:cNvSpPr/>
      </dsp:nvSpPr>
      <dsp:spPr>
        <a:xfrm>
          <a:off x="41742068" y="3667321"/>
          <a:ext cx="1817330" cy="1817330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76DD6-BD4D-9641-813D-88BB26280B02}">
      <dsp:nvSpPr>
        <dsp:cNvPr id="0" name=""/>
        <dsp:cNvSpPr/>
      </dsp:nvSpPr>
      <dsp:spPr>
        <a:xfrm>
          <a:off x="40833402" y="3994441"/>
          <a:ext cx="3634661" cy="116309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1977</a:t>
          </a:r>
          <a:endParaRPr lang="en-US" sz="6500" kern="1200" dirty="0"/>
        </a:p>
      </dsp:txBody>
      <dsp:txXfrm>
        <a:off x="40833402" y="3994441"/>
        <a:ext cx="3634661" cy="1163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A3D68-5203-5045-A03D-4FC342AC9FD8}" type="datetimeFigureOut">
              <a:rPr lang="en-US" smtClean="0"/>
              <a:t>4/24/17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E9F5D-9AB9-5349-9E35-558DFA119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3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1930383"/>
            <a:ext cx="43525440" cy="8232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1762720"/>
            <a:ext cx="35844480" cy="9814560"/>
          </a:xfrm>
        </p:spPr>
        <p:txBody>
          <a:bodyPr/>
          <a:lstStyle>
            <a:lvl1pPr marL="0" indent="0" algn="ctr">
              <a:buNone/>
              <a:defRPr/>
            </a:lvl1pPr>
            <a:lvl2pPr marL="2560320" indent="0" algn="ctr">
              <a:buNone/>
              <a:defRPr/>
            </a:lvl2pPr>
            <a:lvl3pPr marL="5120640" indent="0" algn="ctr">
              <a:buNone/>
              <a:defRPr/>
            </a:lvl3pPr>
            <a:lvl4pPr marL="7680960" indent="0" algn="ctr">
              <a:buNone/>
              <a:defRPr/>
            </a:lvl4pPr>
            <a:lvl5pPr marL="10241280" indent="0" algn="ctr">
              <a:buNone/>
              <a:defRPr/>
            </a:lvl5pPr>
            <a:lvl6pPr marL="12801600" indent="0" algn="ctr">
              <a:buNone/>
              <a:defRPr/>
            </a:lvl6pPr>
            <a:lvl7pPr marL="15361920" indent="0" algn="ctr">
              <a:buNone/>
              <a:defRPr/>
            </a:lvl7pPr>
            <a:lvl8pPr marL="17922240" indent="0" algn="ctr">
              <a:buNone/>
              <a:defRPr/>
            </a:lvl8pPr>
            <a:lvl9pPr marL="2048256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04C91-8D06-C54A-891A-345140DF2CD0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C9851-8B64-B24D-A30E-F1E9F54EC8A6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9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4560" y="3413760"/>
            <a:ext cx="10881360" cy="307238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480" y="3413760"/>
            <a:ext cx="31790640" cy="307238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AD5DC-1A99-1E42-B2CD-B9AD7F84C225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0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74FCB-DA84-B14D-8BC1-B307FF69FBAE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8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4678643"/>
            <a:ext cx="43525440" cy="7627620"/>
          </a:xfrm>
        </p:spPr>
        <p:txBody>
          <a:bodyPr anchor="t"/>
          <a:lstStyle>
            <a:lvl1pPr algn="l">
              <a:defRPr sz="22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6277596"/>
            <a:ext cx="43525440" cy="8401047"/>
          </a:xfrm>
        </p:spPr>
        <p:txBody>
          <a:bodyPr anchor="b"/>
          <a:lstStyle>
            <a:lvl1pPr marL="0" indent="0">
              <a:buNone/>
              <a:defRPr sz="11200"/>
            </a:lvl1pPr>
            <a:lvl2pPr marL="2560320" indent="0">
              <a:buNone/>
              <a:defRPr sz="10100"/>
            </a:lvl2pPr>
            <a:lvl3pPr marL="5120640" indent="0">
              <a:buNone/>
              <a:defRPr sz="9000"/>
            </a:lvl3pPr>
            <a:lvl4pPr marL="7680960" indent="0">
              <a:buNone/>
              <a:defRPr sz="7800"/>
            </a:lvl4pPr>
            <a:lvl5pPr marL="10241280" indent="0">
              <a:buNone/>
              <a:defRPr sz="7800"/>
            </a:lvl5pPr>
            <a:lvl6pPr marL="12801600" indent="0">
              <a:buNone/>
              <a:defRPr sz="7800"/>
            </a:lvl6pPr>
            <a:lvl7pPr marL="15361920" indent="0">
              <a:buNone/>
              <a:defRPr sz="7800"/>
            </a:lvl7pPr>
            <a:lvl8pPr marL="17922240" indent="0">
              <a:buNone/>
              <a:defRPr sz="7800"/>
            </a:lvl8pPr>
            <a:lvl9pPr marL="20482560" indent="0">
              <a:buNone/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9AECC-A405-0443-86C6-A4CDA7744E15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0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480" y="11094720"/>
            <a:ext cx="21336000" cy="23042880"/>
          </a:xfrm>
        </p:spPr>
        <p:txBody>
          <a:bodyPr/>
          <a:lstStyle>
            <a:lvl1pPr>
              <a:defRPr sz="15700"/>
            </a:lvl1pPr>
            <a:lvl2pPr>
              <a:defRPr sz="13400"/>
            </a:lvl2pPr>
            <a:lvl3pPr>
              <a:defRPr sz="112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0" y="11094720"/>
            <a:ext cx="21336000" cy="23042880"/>
          </a:xfrm>
        </p:spPr>
        <p:txBody>
          <a:bodyPr/>
          <a:lstStyle>
            <a:lvl1pPr>
              <a:defRPr sz="15700"/>
            </a:lvl1pPr>
            <a:lvl2pPr>
              <a:defRPr sz="13400"/>
            </a:lvl2pPr>
            <a:lvl3pPr>
              <a:defRPr sz="112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7B538-4ED0-9949-94CD-491591C0F263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9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537973"/>
            <a:ext cx="46085760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596633"/>
            <a:ext cx="22625053" cy="3582667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100" b="1"/>
            </a:lvl3pPr>
            <a:lvl4pPr marL="7680960" indent="0">
              <a:buNone/>
              <a:defRPr sz="9000" b="1"/>
            </a:lvl4pPr>
            <a:lvl5pPr marL="10241280" indent="0">
              <a:buNone/>
              <a:defRPr sz="9000" b="1"/>
            </a:lvl5pPr>
            <a:lvl6pPr marL="12801600" indent="0">
              <a:buNone/>
              <a:defRPr sz="9000" b="1"/>
            </a:lvl6pPr>
            <a:lvl7pPr marL="15361920" indent="0">
              <a:buNone/>
              <a:defRPr sz="9000" b="1"/>
            </a:lvl7pPr>
            <a:lvl8pPr marL="17922240" indent="0">
              <a:buNone/>
              <a:defRPr sz="9000" b="1"/>
            </a:lvl8pPr>
            <a:lvl9pPr marL="20482560" indent="0">
              <a:buNone/>
              <a:defRPr sz="9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12179300"/>
            <a:ext cx="22625053" cy="22127213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8596633"/>
            <a:ext cx="22633940" cy="3582667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100" b="1"/>
            </a:lvl3pPr>
            <a:lvl4pPr marL="7680960" indent="0">
              <a:buNone/>
              <a:defRPr sz="9000" b="1"/>
            </a:lvl4pPr>
            <a:lvl5pPr marL="10241280" indent="0">
              <a:buNone/>
              <a:defRPr sz="9000" b="1"/>
            </a:lvl5pPr>
            <a:lvl6pPr marL="12801600" indent="0">
              <a:buNone/>
              <a:defRPr sz="9000" b="1"/>
            </a:lvl6pPr>
            <a:lvl7pPr marL="15361920" indent="0">
              <a:buNone/>
              <a:defRPr sz="9000" b="1"/>
            </a:lvl7pPr>
            <a:lvl8pPr marL="17922240" indent="0">
              <a:buNone/>
              <a:defRPr sz="9000" b="1"/>
            </a:lvl8pPr>
            <a:lvl9pPr marL="20482560" indent="0">
              <a:buNone/>
              <a:defRPr sz="9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2179300"/>
            <a:ext cx="22633940" cy="22127213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3263D-F933-B645-A892-9CBB347673F7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5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05BAA-0B35-1C4A-868E-344ACB9A70A4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8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E8A1B-C901-0C4D-B151-19B5FBEA63C6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0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3" y="1529080"/>
            <a:ext cx="16846553" cy="6507480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529083"/>
            <a:ext cx="28625800" cy="32777433"/>
          </a:xfrm>
        </p:spPr>
        <p:txBody>
          <a:bodyPr/>
          <a:lstStyle>
            <a:lvl1pPr>
              <a:defRPr sz="17900"/>
            </a:lvl1pPr>
            <a:lvl2pPr>
              <a:defRPr sz="15700"/>
            </a:lvl2pPr>
            <a:lvl3pPr>
              <a:defRPr sz="1340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3" y="8036563"/>
            <a:ext cx="16846553" cy="26269953"/>
          </a:xfrm>
        </p:spPr>
        <p:txBody>
          <a:bodyPr/>
          <a:lstStyle>
            <a:lvl1pPr marL="0" indent="0">
              <a:buNone/>
              <a:defRPr sz="7800"/>
            </a:lvl1pPr>
            <a:lvl2pPr marL="2560320" indent="0">
              <a:buNone/>
              <a:defRPr sz="6700"/>
            </a:lvl2pPr>
            <a:lvl3pPr marL="5120640" indent="0">
              <a:buNone/>
              <a:defRPr sz="5600"/>
            </a:lvl3pPr>
            <a:lvl4pPr marL="7680960" indent="0">
              <a:buNone/>
              <a:defRPr sz="5000"/>
            </a:lvl4pPr>
            <a:lvl5pPr marL="10241280" indent="0">
              <a:buNone/>
              <a:defRPr sz="5000"/>
            </a:lvl5pPr>
            <a:lvl6pPr marL="12801600" indent="0">
              <a:buNone/>
              <a:defRPr sz="5000"/>
            </a:lvl6pPr>
            <a:lvl7pPr marL="15361920" indent="0">
              <a:buNone/>
              <a:defRPr sz="5000"/>
            </a:lvl7pPr>
            <a:lvl8pPr marL="17922240" indent="0">
              <a:buNone/>
              <a:defRPr sz="5000"/>
            </a:lvl8pPr>
            <a:lvl9pPr marL="20482560" indent="0">
              <a:buNone/>
              <a:defRPr sz="5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36C57-C62D-DD40-99B3-28681A6AA619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5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6883360"/>
            <a:ext cx="30723840" cy="3173733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3431540"/>
            <a:ext cx="30723840" cy="23042880"/>
          </a:xfrm>
        </p:spPr>
        <p:txBody>
          <a:bodyPr/>
          <a:lstStyle>
            <a:lvl1pPr marL="0" indent="0">
              <a:buNone/>
              <a:defRPr sz="17900"/>
            </a:lvl1pPr>
            <a:lvl2pPr marL="2560320" indent="0">
              <a:buNone/>
              <a:defRPr sz="15700"/>
            </a:lvl2pPr>
            <a:lvl3pPr marL="5120640" indent="0">
              <a:buNone/>
              <a:defRPr sz="1340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30057093"/>
            <a:ext cx="30723840" cy="4507227"/>
          </a:xfrm>
        </p:spPr>
        <p:txBody>
          <a:bodyPr/>
          <a:lstStyle>
            <a:lvl1pPr marL="0" indent="0">
              <a:buNone/>
              <a:defRPr sz="7800"/>
            </a:lvl1pPr>
            <a:lvl2pPr marL="2560320" indent="0">
              <a:buNone/>
              <a:defRPr sz="6700"/>
            </a:lvl2pPr>
            <a:lvl3pPr marL="5120640" indent="0">
              <a:buNone/>
              <a:defRPr sz="5600"/>
            </a:lvl3pPr>
            <a:lvl4pPr marL="7680960" indent="0">
              <a:buNone/>
              <a:defRPr sz="5000"/>
            </a:lvl4pPr>
            <a:lvl5pPr marL="10241280" indent="0">
              <a:buNone/>
              <a:defRPr sz="5000"/>
            </a:lvl5pPr>
            <a:lvl6pPr marL="12801600" indent="0">
              <a:buNone/>
              <a:defRPr sz="5000"/>
            </a:lvl6pPr>
            <a:lvl7pPr marL="15361920" indent="0">
              <a:buNone/>
              <a:defRPr sz="5000"/>
            </a:lvl7pPr>
            <a:lvl8pPr marL="17922240" indent="0">
              <a:buNone/>
              <a:defRPr sz="5000"/>
            </a:lvl8pPr>
            <a:lvl9pPr marL="20482560" indent="0">
              <a:buNone/>
              <a:defRPr sz="5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20269-38B8-2A4A-A2E5-08B99AE143ED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1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480" y="3413760"/>
            <a:ext cx="4352544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12064" tIns="256032" rIns="512064" bIns="25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480" y="11094720"/>
            <a:ext cx="43525440" cy="2304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0480" y="34991040"/>
            <a:ext cx="106680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>
              <a:defRPr sz="78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520" y="34991040"/>
            <a:ext cx="1621536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 algn="ctr">
              <a:defRPr sz="78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7920" y="34991040"/>
            <a:ext cx="106680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 algn="r">
              <a:defRPr sz="7800" smtClean="0"/>
            </a:lvl1pPr>
          </a:lstStyle>
          <a:p>
            <a:pPr>
              <a:defRPr/>
            </a:pPr>
            <a:fld id="{5421FF22-400F-8C40-B879-5A92A084918E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2560320"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6pPr>
      <a:lvl7pPr marL="5120640"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7pPr>
      <a:lvl8pPr marL="7680960"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8pPr>
      <a:lvl9pPr marL="10241280"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9pPr>
    </p:titleStyle>
    <p:bodyStyle>
      <a:lvl1pPr marL="1920240" indent="-1920240" algn="l" rtl="0" eaLnBrk="1" fontAlgn="base" hangingPunct="1">
        <a:spcBef>
          <a:spcPct val="20000"/>
        </a:spcBef>
        <a:spcAft>
          <a:spcPct val="0"/>
        </a:spcAft>
        <a:buChar char="•"/>
        <a:defRPr sz="17900">
          <a:solidFill>
            <a:schemeClr val="tx1"/>
          </a:solidFill>
          <a:latin typeface="+mn-lt"/>
          <a:ea typeface="+mn-ea"/>
          <a:cs typeface="+mn-cs"/>
        </a:defRPr>
      </a:lvl1pPr>
      <a:lvl2pPr marL="4160520" indent="-1600200" algn="l" rtl="0" eaLnBrk="1" fontAlgn="base" hangingPunct="1">
        <a:spcBef>
          <a:spcPct val="20000"/>
        </a:spcBef>
        <a:spcAft>
          <a:spcPct val="0"/>
        </a:spcAft>
        <a:buChar char="–"/>
        <a:defRPr sz="15700">
          <a:solidFill>
            <a:schemeClr val="tx1"/>
          </a:solidFill>
          <a:latin typeface="+mn-lt"/>
          <a:ea typeface="+mn-ea"/>
        </a:defRPr>
      </a:lvl2pPr>
      <a:lvl3pPr marL="6400800" indent="-1280160" algn="l" rtl="0" eaLnBrk="1" fontAlgn="base" hangingPunct="1">
        <a:spcBef>
          <a:spcPct val="20000"/>
        </a:spcBef>
        <a:spcAft>
          <a:spcPct val="0"/>
        </a:spcAft>
        <a:buChar char="•"/>
        <a:defRPr sz="13400">
          <a:solidFill>
            <a:schemeClr val="tx1"/>
          </a:solidFill>
          <a:latin typeface="+mn-lt"/>
          <a:ea typeface="+mn-ea"/>
        </a:defRPr>
      </a:lvl3pPr>
      <a:lvl4pPr marL="8961120" indent="-1280160" algn="l" rtl="0" eaLnBrk="1" fontAlgn="base" hangingPunct="1">
        <a:spcBef>
          <a:spcPct val="20000"/>
        </a:spcBef>
        <a:spcAft>
          <a:spcPct val="0"/>
        </a:spcAft>
        <a:buChar char="–"/>
        <a:defRPr sz="11200">
          <a:solidFill>
            <a:schemeClr val="tx1"/>
          </a:solidFill>
          <a:latin typeface="+mn-lt"/>
          <a:ea typeface="+mn-ea"/>
        </a:defRPr>
      </a:lvl4pPr>
      <a:lvl5pPr marL="11521440" indent="-1280160" algn="l" rtl="0" eaLnBrk="1" fontAlgn="base" hangingPunct="1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5pPr>
      <a:lvl6pPr marL="14081760" indent="-1280160" algn="l" rtl="0" eaLnBrk="1" fontAlgn="base" hangingPunct="1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6pPr>
      <a:lvl7pPr marL="16642080" indent="-1280160" algn="l" rtl="0" eaLnBrk="1" fontAlgn="base" hangingPunct="1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7pPr>
      <a:lvl8pPr marL="19202400" indent="-1280160" algn="l" rtl="0" eaLnBrk="1" fontAlgn="base" hangingPunct="1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8pPr>
      <a:lvl9pPr marL="21762720" indent="-1280160" algn="l" rtl="0" eaLnBrk="1" fontAlgn="base" hangingPunct="1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emf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jpeg"/><Relationship Id="rId26" Type="http://schemas.openxmlformats.org/officeDocument/2006/relationships/image" Target="../media/image20.png"/><Relationship Id="rId27" Type="http://schemas.openxmlformats.org/officeDocument/2006/relationships/image" Target="../media/image21.emf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jp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gif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457045"/>
              </p:ext>
            </p:extLst>
          </p:nvPr>
        </p:nvGraphicFramePr>
        <p:xfrm>
          <a:off x="2743200" y="457200"/>
          <a:ext cx="457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5867400"/>
            <a:ext cx="6553200" cy="10926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8800" i="1" dirty="0" smtClean="0"/>
              <a:t>Stargazer</a:t>
            </a:r>
          </a:p>
          <a:p>
            <a:pPr algn="ctr" eaLnBrk="1" hangingPunct="1"/>
            <a:r>
              <a:rPr lang="en-US" sz="8800" dirty="0" smtClean="0"/>
              <a:t>OAO-2</a:t>
            </a:r>
          </a:p>
          <a:p>
            <a:pPr algn="ctr" eaLnBrk="1" hangingPunct="1"/>
            <a:r>
              <a:rPr lang="en-US" sz="8800" dirty="0" smtClean="0"/>
              <a:t>Code-PI </a:t>
            </a:r>
            <a:r>
              <a:rPr lang="en-US" sz="8800" dirty="0" err="1" smtClean="0"/>
              <a:t>Wisc</a:t>
            </a:r>
            <a:r>
              <a:rPr lang="en-US" sz="8800" dirty="0" smtClean="0"/>
              <a:t> </a:t>
            </a:r>
            <a:r>
              <a:rPr lang="en-US" sz="8800" dirty="0" err="1" smtClean="0"/>
              <a:t>Exp</a:t>
            </a:r>
            <a:r>
              <a:rPr lang="en-US" sz="8800" dirty="0" smtClean="0"/>
              <a:t> Package, </a:t>
            </a:r>
          </a:p>
          <a:p>
            <a:pPr algn="ctr" eaLnBrk="1" hangingPunct="1"/>
            <a:r>
              <a:rPr lang="en-US" sz="8800" dirty="0" err="1" smtClean="0"/>
              <a:t>Wipple</a:t>
            </a:r>
            <a:r>
              <a:rPr lang="en-US" sz="8800" dirty="0" smtClean="0"/>
              <a:t>-PI</a:t>
            </a:r>
          </a:p>
          <a:p>
            <a:pPr algn="ctr" eaLnBrk="1" hangingPunct="1"/>
            <a:r>
              <a:rPr lang="en-US" sz="8800" dirty="0" smtClean="0"/>
              <a:t>High Res Telescopes</a:t>
            </a:r>
            <a:endParaRPr lang="en-US" sz="8800" dirty="0"/>
          </a:p>
          <a:p>
            <a:pPr algn="ctr" eaLnBrk="1" hangingPunct="1"/>
            <a:r>
              <a:rPr lang="en-US" sz="8800" dirty="0" smtClean="0"/>
              <a:t>Dec. 1968</a:t>
            </a:r>
            <a:endParaRPr lang="en-US" sz="8800" dirty="0"/>
          </a:p>
        </p:txBody>
      </p:sp>
      <p:sp>
        <p:nvSpPr>
          <p:cNvPr id="9" name="TextBox 8"/>
          <p:cNvSpPr txBox="1"/>
          <p:nvPr/>
        </p:nvSpPr>
        <p:spPr>
          <a:xfrm>
            <a:off x="16306800" y="5867400"/>
            <a:ext cx="65532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8800" i="1" dirty="0" smtClean="0"/>
              <a:t>Apollo</a:t>
            </a:r>
            <a:r>
              <a:rPr lang="en-US" sz="8800" dirty="0" smtClean="0"/>
              <a:t> 16 </a:t>
            </a:r>
          </a:p>
          <a:p>
            <a:pPr algn="ctr" eaLnBrk="1" hangingPunct="1"/>
            <a:r>
              <a:rPr lang="en-US" sz="8800" dirty="0" err="1" smtClean="0"/>
              <a:t>Carruthers</a:t>
            </a:r>
            <a:endParaRPr lang="en-US" sz="8800" dirty="0" smtClean="0"/>
          </a:p>
          <a:p>
            <a:pPr algn="ctr" eaLnBrk="1" hangingPunct="1"/>
            <a:r>
              <a:rPr lang="en-US" sz="8800" dirty="0" smtClean="0"/>
              <a:t>Apr. 1972</a:t>
            </a:r>
            <a:endParaRPr lang="en-US" sz="8800" dirty="0"/>
          </a:p>
        </p:txBody>
      </p:sp>
      <p:sp>
        <p:nvSpPr>
          <p:cNvPr id="10" name="TextBox 9"/>
          <p:cNvSpPr txBox="1"/>
          <p:nvPr/>
        </p:nvSpPr>
        <p:spPr>
          <a:xfrm>
            <a:off x="22555200" y="5943600"/>
            <a:ext cx="102108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8800" i="1" dirty="0" smtClean="0"/>
              <a:t>Copernicus</a:t>
            </a:r>
            <a:r>
              <a:rPr lang="en-US" sz="8800" dirty="0" smtClean="0"/>
              <a:t> (OAO-3)</a:t>
            </a:r>
          </a:p>
          <a:p>
            <a:pPr algn="ctr" eaLnBrk="1" hangingPunct="1"/>
            <a:r>
              <a:rPr lang="en-US" sz="8800" dirty="0" smtClean="0"/>
              <a:t>Princeton, Spitzer-PI</a:t>
            </a:r>
          </a:p>
          <a:p>
            <a:pPr algn="ctr" eaLnBrk="1" hangingPunct="1"/>
            <a:r>
              <a:rPr lang="en-US" sz="8800" dirty="0" smtClean="0"/>
              <a:t> Aug. 1972</a:t>
            </a:r>
            <a:endParaRPr lang="en-US" sz="8800" dirty="0"/>
          </a:p>
        </p:txBody>
      </p:sp>
      <p:sp>
        <p:nvSpPr>
          <p:cNvPr id="11" name="TextBox 10"/>
          <p:cNvSpPr txBox="1"/>
          <p:nvPr/>
        </p:nvSpPr>
        <p:spPr>
          <a:xfrm>
            <a:off x="31318200" y="6019800"/>
            <a:ext cx="8839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8800" i="1" dirty="0" smtClean="0"/>
              <a:t>Apollo</a:t>
            </a:r>
            <a:r>
              <a:rPr lang="en-US" sz="8800" dirty="0" smtClean="0"/>
              <a:t> 17 </a:t>
            </a:r>
          </a:p>
          <a:p>
            <a:pPr algn="ctr" eaLnBrk="1" hangingPunct="1"/>
            <a:r>
              <a:rPr lang="en-US" sz="8800" dirty="0" smtClean="0"/>
              <a:t>Spectrometer</a:t>
            </a:r>
          </a:p>
          <a:p>
            <a:pPr algn="ctr" eaLnBrk="1" hangingPunct="1"/>
            <a:r>
              <a:rPr lang="en-US" sz="8800" dirty="0" smtClean="0"/>
              <a:t>JHU, </a:t>
            </a:r>
            <a:r>
              <a:rPr lang="en-US" sz="8800" dirty="0" err="1" smtClean="0"/>
              <a:t>Fastie</a:t>
            </a:r>
            <a:r>
              <a:rPr lang="en-US" sz="8800" dirty="0"/>
              <a:t>-PI </a:t>
            </a:r>
            <a:endParaRPr lang="en-US" sz="8800" dirty="0" smtClean="0"/>
          </a:p>
          <a:p>
            <a:pPr algn="ctr" eaLnBrk="1" hangingPunct="1"/>
            <a:r>
              <a:rPr lang="en-US" sz="8800" dirty="0" smtClean="0"/>
              <a:t>Dec. 1972</a:t>
            </a:r>
            <a:endParaRPr lang="en-US" sz="8800" dirty="0"/>
          </a:p>
        </p:txBody>
      </p:sp>
      <p:sp>
        <p:nvSpPr>
          <p:cNvPr id="13" name="TextBox 12"/>
          <p:cNvSpPr txBox="1"/>
          <p:nvPr/>
        </p:nvSpPr>
        <p:spPr>
          <a:xfrm>
            <a:off x="8610600" y="5943600"/>
            <a:ext cx="65532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8800" dirty="0" smtClean="0"/>
              <a:t>H</a:t>
            </a:r>
            <a:r>
              <a:rPr lang="en-US" sz="8800" baseline="-25000" dirty="0" smtClean="0"/>
              <a:t>2</a:t>
            </a:r>
            <a:r>
              <a:rPr lang="en-US" sz="8800" dirty="0" smtClean="0"/>
              <a:t> from Sounding Rocket</a:t>
            </a:r>
          </a:p>
          <a:p>
            <a:pPr algn="ctr" eaLnBrk="1" hangingPunct="1"/>
            <a:r>
              <a:rPr lang="en-US" sz="8800" dirty="0" err="1" smtClean="0"/>
              <a:t>Carruthers</a:t>
            </a:r>
            <a:endParaRPr lang="en-US" sz="8800" dirty="0" smtClean="0"/>
          </a:p>
          <a:p>
            <a:pPr algn="ctr" eaLnBrk="1" hangingPunct="1"/>
            <a:r>
              <a:rPr lang="en-US" sz="8800" dirty="0" smtClean="0"/>
              <a:t> 1970</a:t>
            </a:r>
            <a:endParaRPr lang="en-US" sz="8800" dirty="0"/>
          </a:p>
        </p:txBody>
      </p:sp>
      <p:pic>
        <p:nvPicPr>
          <p:cNvPr id="3" name="Picture 2" descr="1968_december_oao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6992599"/>
            <a:ext cx="7162800" cy="6338761"/>
          </a:xfrm>
          <a:prstGeom prst="rect">
            <a:avLst/>
          </a:prstGeom>
        </p:spPr>
      </p:pic>
      <p:pic>
        <p:nvPicPr>
          <p:cNvPr id="6" name="Picture 5" descr="CarruthersH2spec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30045" y="16358755"/>
            <a:ext cx="7419109" cy="9601200"/>
          </a:xfrm>
          <a:prstGeom prst="rect">
            <a:avLst/>
          </a:prstGeom>
        </p:spPr>
      </p:pic>
      <p:pic>
        <p:nvPicPr>
          <p:cNvPr id="14" name="Picture 13" descr="Carruthersfront1970.pdf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871119" y="11236281"/>
            <a:ext cx="4419596" cy="8007434"/>
          </a:xfrm>
          <a:prstGeom prst="rect">
            <a:avLst/>
          </a:prstGeom>
        </p:spPr>
      </p:pic>
      <p:pic>
        <p:nvPicPr>
          <p:cNvPr id="15" name="Picture 14" descr="SavageCodefront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3317200"/>
            <a:ext cx="7686239" cy="4527511"/>
          </a:xfrm>
          <a:prstGeom prst="rect">
            <a:avLst/>
          </a:prstGeom>
        </p:spPr>
      </p:pic>
      <p:pic>
        <p:nvPicPr>
          <p:cNvPr id="17" name="Picture 16" descr="SavageCodespec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7355799"/>
            <a:ext cx="8600208" cy="11129681"/>
          </a:xfrm>
          <a:prstGeom prst="rect">
            <a:avLst/>
          </a:prstGeom>
        </p:spPr>
      </p:pic>
      <p:pic>
        <p:nvPicPr>
          <p:cNvPr id="18" name="Picture 17" descr="alsep_uv_cameraApollo16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3866" y="15544800"/>
            <a:ext cx="7433188" cy="6934200"/>
          </a:xfrm>
          <a:prstGeom prst="rect">
            <a:avLst/>
          </a:prstGeom>
        </p:spPr>
      </p:pic>
      <p:pic>
        <p:nvPicPr>
          <p:cNvPr id="19" name="Picture 18" descr="Carruthersfront1976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200" y="10591800"/>
            <a:ext cx="8563429" cy="3657600"/>
          </a:xfrm>
          <a:prstGeom prst="rect">
            <a:avLst/>
          </a:prstGeom>
        </p:spPr>
      </p:pic>
      <p:pic>
        <p:nvPicPr>
          <p:cNvPr id="20" name="Picture 19" descr="CarruthersEarthfromMoonLya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181244" y="23194356"/>
            <a:ext cx="12268201" cy="14647489"/>
          </a:xfrm>
          <a:prstGeom prst="rect">
            <a:avLst/>
          </a:prstGeom>
        </p:spPr>
      </p:pic>
      <p:pic>
        <p:nvPicPr>
          <p:cNvPr id="22" name="Picture 21" descr="copernicus.g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0" y="10439400"/>
            <a:ext cx="7543800" cy="8457409"/>
          </a:xfrm>
          <a:prstGeom prst="rect">
            <a:avLst/>
          </a:prstGeom>
        </p:spPr>
      </p:pic>
      <p:pic>
        <p:nvPicPr>
          <p:cNvPr id="23" name="Picture 22" descr="Davidsenfront1977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0" y="13487400"/>
            <a:ext cx="10553852" cy="7451524"/>
          </a:xfrm>
          <a:prstGeom prst="rect">
            <a:avLst/>
          </a:prstGeom>
        </p:spPr>
      </p:pic>
      <p:pic>
        <p:nvPicPr>
          <p:cNvPr id="24" name="Picture 23" descr="Davidsenspec1977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3400" y="21793200"/>
            <a:ext cx="5151005" cy="5713719"/>
          </a:xfrm>
          <a:prstGeom prst="rect">
            <a:avLst/>
          </a:prstGeom>
        </p:spPr>
      </p:pic>
      <p:pic>
        <p:nvPicPr>
          <p:cNvPr id="25" name="Picture 24" descr="JenkinsCO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5400" y="24384000"/>
            <a:ext cx="5943600" cy="6248400"/>
          </a:xfrm>
          <a:prstGeom prst="rect">
            <a:avLst/>
          </a:prstGeom>
        </p:spPr>
      </p:pic>
      <p:pic>
        <p:nvPicPr>
          <p:cNvPr id="26" name="Picture 25" descr="SpitezerJenkinsspec.pdf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0" y="19202400"/>
            <a:ext cx="7592361" cy="4724400"/>
          </a:xfrm>
          <a:prstGeom prst="rect">
            <a:avLst/>
          </a:prstGeom>
        </p:spPr>
      </p:pic>
      <p:pic>
        <p:nvPicPr>
          <p:cNvPr id="27" name="Picture 26" descr="SpitzerJenkinsCOG.pd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0600" y="30861000"/>
            <a:ext cx="7355436" cy="6477000"/>
          </a:xfrm>
          <a:prstGeom prst="rect">
            <a:avLst/>
          </a:prstGeom>
        </p:spPr>
      </p:pic>
      <p:pic>
        <p:nvPicPr>
          <p:cNvPr id="28" name="Picture 27" descr="NYT3c2731977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3600" y="22098000"/>
            <a:ext cx="6595960" cy="9753600"/>
          </a:xfrm>
          <a:prstGeom prst="rect">
            <a:avLst/>
          </a:prstGeom>
        </p:spPr>
      </p:pic>
      <p:pic>
        <p:nvPicPr>
          <p:cNvPr id="29" name="Picture 28" descr="Idea of Ever-Expanding Universe Dealt a Blow by Two New Studies - STUDIES DEAL A BLOW TO UNIVERSE TH.pdf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4800" y="27508200"/>
            <a:ext cx="5714999" cy="6045301"/>
          </a:xfrm>
          <a:prstGeom prst="rect">
            <a:avLst/>
          </a:prstGeom>
        </p:spPr>
      </p:pic>
      <p:pic>
        <p:nvPicPr>
          <p:cNvPr id="31" name="Picture 30" descr="FastieSpectrometer.pdf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6800" y="15849600"/>
            <a:ext cx="4267791" cy="6477000"/>
          </a:xfrm>
          <a:prstGeom prst="rect">
            <a:avLst/>
          </a:prstGeom>
        </p:spPr>
      </p:pic>
      <p:pic>
        <p:nvPicPr>
          <p:cNvPr id="2048" name="Picture 2047" descr="FastieExplode.pdf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2999" y="16025433"/>
            <a:ext cx="4519143" cy="5996368"/>
          </a:xfrm>
          <a:prstGeom prst="rect">
            <a:avLst/>
          </a:prstGeom>
        </p:spPr>
      </p:pic>
      <p:pic>
        <p:nvPicPr>
          <p:cNvPr id="2" name="Picture 1" descr="A17_spectrom.JP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0191" y="11649249"/>
            <a:ext cx="5080000" cy="3810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43891200" y="31593046"/>
            <a:ext cx="1630010" cy="11729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44043600" y="29032200"/>
            <a:ext cx="1447800" cy="914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057" name="Picture 2056" descr="Fastie2Fletcher.pdf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51" t="4474" r="2036"/>
          <a:stretch/>
        </p:blipFill>
        <p:spPr>
          <a:xfrm>
            <a:off x="31394400" y="24757770"/>
            <a:ext cx="6809631" cy="9608430"/>
          </a:xfrm>
          <a:prstGeom prst="rect">
            <a:avLst/>
          </a:prstGeom>
        </p:spPr>
      </p:pic>
      <p:sp>
        <p:nvSpPr>
          <p:cNvPr id="2059" name="TextBox 2058"/>
          <p:cNvSpPr txBox="1"/>
          <p:nvPr/>
        </p:nvSpPr>
        <p:spPr>
          <a:xfrm>
            <a:off x="32308800" y="22402800"/>
            <a:ext cx="51849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rgbClr val="9B2EFF"/>
                </a:solidFill>
              </a:rPr>
              <a:t>Fastie</a:t>
            </a:r>
            <a:r>
              <a:rPr lang="en-US" sz="7200" dirty="0" smtClean="0">
                <a:solidFill>
                  <a:srgbClr val="9B2EFF"/>
                </a:solidFill>
              </a:rPr>
              <a:t> Names </a:t>
            </a:r>
          </a:p>
          <a:p>
            <a:r>
              <a:rPr lang="en-US" sz="7200" dirty="0" smtClean="0">
                <a:solidFill>
                  <a:srgbClr val="9B2EFF"/>
                </a:solidFill>
              </a:rPr>
              <a:t>Hubble 1976 </a:t>
            </a:r>
            <a:endParaRPr lang="en-US" sz="7200" dirty="0">
              <a:solidFill>
                <a:srgbClr val="9B2EFF"/>
              </a:solidFill>
            </a:endParaRPr>
          </a:p>
        </p:txBody>
      </p:sp>
      <p:pic>
        <p:nvPicPr>
          <p:cNvPr id="30" name="Picture 29" descr="Idea of Ever-Expanding Universe Dealt a Blow by Two New Studies - STUDIES DEAL A BLOW TO UNIVERSE TH.pdf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2600" y="34084142"/>
            <a:ext cx="18440400" cy="4325314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 bwMode="auto">
          <a:xfrm flipH="1">
            <a:off x="34823400" y="32842200"/>
            <a:ext cx="6477000" cy="2743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9471600" y="5943601"/>
            <a:ext cx="117348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8800" dirty="0" err="1" smtClean="0"/>
              <a:t>Davidsen</a:t>
            </a:r>
            <a:r>
              <a:rPr lang="en-US" sz="8800" dirty="0" smtClean="0"/>
              <a:t>, </a:t>
            </a:r>
            <a:r>
              <a:rPr lang="en-US" sz="8800" dirty="0" err="1" smtClean="0"/>
              <a:t>Hartig</a:t>
            </a:r>
            <a:r>
              <a:rPr lang="en-US" sz="8800" dirty="0" smtClean="0"/>
              <a:t>, </a:t>
            </a:r>
            <a:r>
              <a:rPr lang="en-US" sz="8800" dirty="0" err="1" smtClean="0"/>
              <a:t>Fastie</a:t>
            </a:r>
            <a:endParaRPr lang="en-US" sz="8800" dirty="0" smtClean="0"/>
          </a:p>
          <a:p>
            <a:pPr eaLnBrk="1" hangingPunct="1"/>
            <a:r>
              <a:rPr lang="en-US" sz="8800" dirty="0" smtClean="0"/>
              <a:t>3C273, Sounding Rocket (21.054UG) Sept. 1977</a:t>
            </a:r>
          </a:p>
          <a:p>
            <a:pPr marL="454025" lvl="1"/>
            <a:r>
              <a:rPr lang="en-US" sz="7200" dirty="0">
                <a:solidFill>
                  <a:srgbClr val="9B2EFF"/>
                </a:solidFill>
              </a:rPr>
              <a:t>“Suddenly we were no longer astronomers, we were </a:t>
            </a:r>
            <a:r>
              <a:rPr lang="en-US" sz="7200" dirty="0" smtClean="0">
                <a:solidFill>
                  <a:srgbClr val="9B2EFF"/>
                </a:solidFill>
              </a:rPr>
              <a:t>Astrophysicists!</a:t>
            </a:r>
            <a:r>
              <a:rPr lang="en-US" sz="7200" dirty="0" smtClean="0">
                <a:solidFill>
                  <a:srgbClr val="9B2EFF"/>
                </a:solidFill>
              </a:rPr>
              <a:t>” </a:t>
            </a:r>
            <a:r>
              <a:rPr lang="en-US" sz="4800" dirty="0" smtClean="0">
                <a:solidFill>
                  <a:srgbClr val="9B2EFF"/>
                </a:solidFill>
              </a:rPr>
              <a:t>– William </a:t>
            </a:r>
            <a:r>
              <a:rPr lang="en-US" sz="4800" dirty="0" err="1" smtClean="0">
                <a:solidFill>
                  <a:srgbClr val="9B2EFF"/>
                </a:solidFill>
              </a:rPr>
              <a:t>Fastie</a:t>
            </a:r>
            <a:endParaRPr lang="en-US" sz="4800" dirty="0" smtClean="0">
              <a:solidFill>
                <a:srgbClr val="9B2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9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mesNewRoman">
  <a:themeElements>
    <a:clrScheme name="TimesNewRom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esNewRoman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TimesNewRom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esNewRom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esNewRom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esNewRom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esNewRom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esNewRom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sNewRom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sNewRom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sNewRom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sNewRom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sNewRom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sNewRom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TimesNewRoman.pot</Template>
  <TotalTime>10220</TotalTime>
  <Words>115</Words>
  <Application>Microsoft Macintosh PowerPoint</Application>
  <PresentationFormat>Custom</PresentationFormat>
  <Paragraphs>35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TimesNewRoman</vt:lpstr>
      <vt:lpstr>PowerPoint Presentation</vt:lpstr>
    </vt:vector>
  </TitlesOfParts>
  <Manager/>
  <Company>Johns Hopkins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Stephan McCandliss</dc:creator>
  <cp:keywords/>
  <dc:description/>
  <cp:lastModifiedBy>Stephan McCandliss</cp:lastModifiedBy>
  <cp:revision>152</cp:revision>
  <cp:lastPrinted>2017-04-19T21:22:28Z</cp:lastPrinted>
  <dcterms:created xsi:type="dcterms:W3CDTF">2010-12-10T19:14:04Z</dcterms:created>
  <dcterms:modified xsi:type="dcterms:W3CDTF">2017-04-24T14:33:50Z</dcterms:modified>
  <cp:category/>
</cp:coreProperties>
</file>