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51206400" cy="384048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2560320" algn="l" rtl="0" eaLnBrk="0" fontAlgn="base" hangingPunct="0">
      <a:spcBef>
        <a:spcPct val="0"/>
      </a:spcBef>
      <a:spcAft>
        <a:spcPct val="0"/>
      </a:spcAft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5120640" algn="l" rtl="0" eaLnBrk="0" fontAlgn="base" hangingPunct="0">
      <a:spcBef>
        <a:spcPct val="0"/>
      </a:spcBef>
      <a:spcAft>
        <a:spcPct val="0"/>
      </a:spcAft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7680960" algn="l" rtl="0" eaLnBrk="0" fontAlgn="base" hangingPunct="0">
      <a:spcBef>
        <a:spcPct val="0"/>
      </a:spcBef>
      <a:spcAft>
        <a:spcPct val="0"/>
      </a:spcAft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0241280" algn="l" rtl="0" eaLnBrk="0" fontAlgn="base" hangingPunct="0">
      <a:spcBef>
        <a:spcPct val="0"/>
      </a:spcBef>
      <a:spcAft>
        <a:spcPct val="0"/>
      </a:spcAft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12801600" algn="l" defTabSz="2560320" rtl="0" eaLnBrk="1" latinLnBrk="0" hangingPunct="1"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15361920" algn="l" defTabSz="2560320" rtl="0" eaLnBrk="1" latinLnBrk="0" hangingPunct="1"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17922240" algn="l" defTabSz="2560320" rtl="0" eaLnBrk="1" latinLnBrk="0" hangingPunct="1"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20482560" algn="l" defTabSz="2560320" rtl="0" eaLnBrk="1" latinLnBrk="0" hangingPunct="1"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9B2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2520" autoAdjust="0"/>
    <p:restoredTop sz="95340" autoAdjust="0"/>
  </p:normalViewPr>
  <p:slideViewPr>
    <p:cSldViewPr>
      <p:cViewPr>
        <p:scale>
          <a:sx n="20" d="100"/>
          <a:sy n="20" d="100"/>
        </p:scale>
        <p:origin x="-80" y="-80"/>
      </p:cViewPr>
      <p:guideLst>
        <p:guide orient="horz" pos="12096"/>
        <p:guide pos="161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C87D3E-4AE1-334A-8293-3267AE968E5E}" type="doc">
      <dgm:prSet loTypeId="urn:microsoft.com/office/officeart/2008/layout/HalfCircle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5F4012-E187-8A4A-8933-802B3E36A592}" type="asst">
      <dgm:prSet phldrT="[Text]" custT="1"/>
      <dgm:spPr/>
      <dgm:t>
        <a:bodyPr/>
        <a:lstStyle/>
        <a:p>
          <a:r>
            <a:rPr lang="en-US" sz="11500" dirty="0" smtClean="0"/>
            <a:t> </a:t>
          </a:r>
          <a:r>
            <a:rPr lang="en-US" sz="11500" dirty="0" smtClean="0">
              <a:solidFill>
                <a:srgbClr val="9B2EFF"/>
              </a:solidFill>
            </a:rPr>
            <a:t>Historical Celebration – </a:t>
          </a:r>
          <a:r>
            <a:rPr lang="en-US" sz="11500" dirty="0" smtClean="0"/>
            <a:t>1958 – 1967 </a:t>
          </a:r>
          <a:r>
            <a:rPr lang="en-US" sz="11500" dirty="0" smtClean="0">
              <a:solidFill>
                <a:srgbClr val="9B2EFF"/>
              </a:solidFill>
            </a:rPr>
            <a:t>– 60 </a:t>
          </a:r>
          <a:r>
            <a:rPr lang="en-US" sz="11500" dirty="0" err="1" smtClean="0">
              <a:solidFill>
                <a:srgbClr val="9B2EFF"/>
              </a:solidFill>
            </a:rPr>
            <a:t>yrs</a:t>
          </a:r>
          <a:r>
            <a:rPr lang="en-US" sz="11500" dirty="0" smtClean="0">
              <a:solidFill>
                <a:srgbClr val="9B2EFF"/>
              </a:solidFill>
            </a:rPr>
            <a:t> UV Astronomy </a:t>
          </a:r>
          <a:endParaRPr lang="en-US" sz="11500" dirty="0">
            <a:solidFill>
              <a:srgbClr val="9B2EFF"/>
            </a:solidFill>
          </a:endParaRPr>
        </a:p>
      </dgm:t>
    </dgm:pt>
    <dgm:pt modelId="{15474C4A-D596-214E-8A11-490B897B16C0}" type="parTrans" cxnId="{E1D20B3A-4EA8-6E4C-B321-61E094FF9E1E}">
      <dgm:prSet/>
      <dgm:spPr/>
      <dgm:t>
        <a:bodyPr/>
        <a:lstStyle/>
        <a:p>
          <a:endParaRPr lang="en-US"/>
        </a:p>
      </dgm:t>
    </dgm:pt>
    <dgm:pt modelId="{83578F1E-FED2-3040-83FC-8282F6F5FF1D}" type="sibTrans" cxnId="{E1D20B3A-4EA8-6E4C-B321-61E094FF9E1E}">
      <dgm:prSet/>
      <dgm:spPr/>
      <dgm:t>
        <a:bodyPr/>
        <a:lstStyle/>
        <a:p>
          <a:endParaRPr lang="en-US"/>
        </a:p>
      </dgm:t>
    </dgm:pt>
    <dgm:pt modelId="{66F94903-CA30-9F44-BCE4-4A64ED6014FB}">
      <dgm:prSet phldrT="[Text]"/>
      <dgm:spPr/>
      <dgm:t>
        <a:bodyPr/>
        <a:lstStyle/>
        <a:p>
          <a:r>
            <a:rPr lang="en-US" dirty="0" smtClean="0"/>
            <a:t>1958</a:t>
          </a:r>
          <a:endParaRPr lang="en-US" dirty="0"/>
        </a:p>
      </dgm:t>
    </dgm:pt>
    <dgm:pt modelId="{0621B2CD-4A69-3B49-BFFE-3E6A6667DAA7}" type="parTrans" cxnId="{2E805EF8-486B-AC4D-8B52-53F8844DAF0D}">
      <dgm:prSet/>
      <dgm:spPr/>
      <dgm:t>
        <a:bodyPr/>
        <a:lstStyle/>
        <a:p>
          <a:endParaRPr lang="en-US"/>
        </a:p>
      </dgm:t>
    </dgm:pt>
    <dgm:pt modelId="{91D3EB29-ECE2-CD4B-AD3D-D0AB09BAFBC4}" type="sibTrans" cxnId="{2E805EF8-486B-AC4D-8B52-53F8844DAF0D}">
      <dgm:prSet/>
      <dgm:spPr/>
      <dgm:t>
        <a:bodyPr/>
        <a:lstStyle/>
        <a:p>
          <a:endParaRPr lang="en-US"/>
        </a:p>
      </dgm:t>
    </dgm:pt>
    <dgm:pt modelId="{8816CD99-0898-DF44-9506-2E8345CC9D5C}">
      <dgm:prSet phldrT="[Text]"/>
      <dgm:spPr/>
      <dgm:t>
        <a:bodyPr/>
        <a:lstStyle/>
        <a:p>
          <a:r>
            <a:rPr lang="en-US" dirty="0" smtClean="0"/>
            <a:t>1959</a:t>
          </a:r>
          <a:endParaRPr lang="en-US" dirty="0"/>
        </a:p>
      </dgm:t>
    </dgm:pt>
    <dgm:pt modelId="{075F1D66-FB6F-564A-871C-3EF5AFF2F727}" type="parTrans" cxnId="{46EF74A1-8100-C24E-8E66-D1DD8FA610A3}">
      <dgm:prSet/>
      <dgm:spPr/>
      <dgm:t>
        <a:bodyPr/>
        <a:lstStyle/>
        <a:p>
          <a:endParaRPr lang="en-US"/>
        </a:p>
      </dgm:t>
    </dgm:pt>
    <dgm:pt modelId="{6CA61BB1-874E-314E-8390-C667944F4133}" type="sibTrans" cxnId="{46EF74A1-8100-C24E-8E66-D1DD8FA610A3}">
      <dgm:prSet/>
      <dgm:spPr/>
      <dgm:t>
        <a:bodyPr/>
        <a:lstStyle/>
        <a:p>
          <a:endParaRPr lang="en-US"/>
        </a:p>
      </dgm:t>
    </dgm:pt>
    <dgm:pt modelId="{629DD8A6-8761-3342-A4E2-AD9D372FD888}">
      <dgm:prSet phldrT="[Text]"/>
      <dgm:spPr/>
      <dgm:t>
        <a:bodyPr/>
        <a:lstStyle/>
        <a:p>
          <a:r>
            <a:rPr lang="en-US" dirty="0" smtClean="0"/>
            <a:t>1960</a:t>
          </a:r>
          <a:endParaRPr lang="en-US" dirty="0"/>
        </a:p>
      </dgm:t>
    </dgm:pt>
    <dgm:pt modelId="{43FAE9F4-7DB5-6440-95E9-DDB48AFF9ADB}" type="parTrans" cxnId="{FB23A1C0-BCEB-FA4A-938B-63900A92370B}">
      <dgm:prSet/>
      <dgm:spPr/>
      <dgm:t>
        <a:bodyPr/>
        <a:lstStyle/>
        <a:p>
          <a:endParaRPr lang="en-US"/>
        </a:p>
      </dgm:t>
    </dgm:pt>
    <dgm:pt modelId="{B15A9679-4E14-2248-A31F-FA855B280BF7}" type="sibTrans" cxnId="{FB23A1C0-BCEB-FA4A-938B-63900A92370B}">
      <dgm:prSet/>
      <dgm:spPr/>
      <dgm:t>
        <a:bodyPr/>
        <a:lstStyle/>
        <a:p>
          <a:endParaRPr lang="en-US"/>
        </a:p>
      </dgm:t>
    </dgm:pt>
    <dgm:pt modelId="{64C77CD4-8A2C-2348-A7D3-384C208CA870}">
      <dgm:prSet/>
      <dgm:spPr/>
      <dgm:t>
        <a:bodyPr/>
        <a:lstStyle/>
        <a:p>
          <a:r>
            <a:rPr lang="en-US" dirty="0" smtClean="0"/>
            <a:t>1961</a:t>
          </a:r>
          <a:endParaRPr lang="en-US" dirty="0"/>
        </a:p>
      </dgm:t>
    </dgm:pt>
    <dgm:pt modelId="{6A80BBA9-96F8-1144-843B-B9249C9F4246}" type="parTrans" cxnId="{80EEE98F-5732-1440-8AD8-AAB3E975A10F}">
      <dgm:prSet/>
      <dgm:spPr/>
      <dgm:t>
        <a:bodyPr/>
        <a:lstStyle/>
        <a:p>
          <a:endParaRPr lang="en-US"/>
        </a:p>
      </dgm:t>
    </dgm:pt>
    <dgm:pt modelId="{7D375DD4-F2C2-E04A-85F1-16F2C5D1A3DE}" type="sibTrans" cxnId="{80EEE98F-5732-1440-8AD8-AAB3E975A10F}">
      <dgm:prSet/>
      <dgm:spPr/>
      <dgm:t>
        <a:bodyPr/>
        <a:lstStyle/>
        <a:p>
          <a:endParaRPr lang="en-US"/>
        </a:p>
      </dgm:t>
    </dgm:pt>
    <dgm:pt modelId="{BAE54CE6-4250-0A48-BC6F-CD29EEE498D5}">
      <dgm:prSet/>
      <dgm:spPr/>
      <dgm:t>
        <a:bodyPr/>
        <a:lstStyle/>
        <a:p>
          <a:r>
            <a:rPr lang="en-US" dirty="0" smtClean="0"/>
            <a:t>1962</a:t>
          </a:r>
          <a:endParaRPr lang="en-US" dirty="0"/>
        </a:p>
      </dgm:t>
    </dgm:pt>
    <dgm:pt modelId="{9102A34A-2EC9-064B-9185-320A7AFA029E}" type="parTrans" cxnId="{F5A1A26F-12AE-6040-9A46-D361B131E6AF}">
      <dgm:prSet/>
      <dgm:spPr/>
      <dgm:t>
        <a:bodyPr/>
        <a:lstStyle/>
        <a:p>
          <a:endParaRPr lang="en-US"/>
        </a:p>
      </dgm:t>
    </dgm:pt>
    <dgm:pt modelId="{7CF55DD0-75A2-0047-AA51-397E08495376}" type="sibTrans" cxnId="{F5A1A26F-12AE-6040-9A46-D361B131E6AF}">
      <dgm:prSet/>
      <dgm:spPr/>
      <dgm:t>
        <a:bodyPr/>
        <a:lstStyle/>
        <a:p>
          <a:endParaRPr lang="en-US"/>
        </a:p>
      </dgm:t>
    </dgm:pt>
    <dgm:pt modelId="{0D3AA34A-DFB3-254C-AAAC-5CC6AA976F64}">
      <dgm:prSet/>
      <dgm:spPr/>
      <dgm:t>
        <a:bodyPr/>
        <a:lstStyle/>
        <a:p>
          <a:r>
            <a:rPr lang="en-US" dirty="0" smtClean="0"/>
            <a:t>1963</a:t>
          </a:r>
          <a:endParaRPr lang="en-US" dirty="0"/>
        </a:p>
      </dgm:t>
    </dgm:pt>
    <dgm:pt modelId="{64C5604E-ED7A-CB45-BF3A-5E23BD8E7120}" type="parTrans" cxnId="{748DD4B1-6A96-1D40-8D20-6A3D978E6698}">
      <dgm:prSet/>
      <dgm:spPr/>
      <dgm:t>
        <a:bodyPr/>
        <a:lstStyle/>
        <a:p>
          <a:endParaRPr lang="en-US"/>
        </a:p>
      </dgm:t>
    </dgm:pt>
    <dgm:pt modelId="{683B83A2-D18E-9342-A01B-FB918CB2666B}" type="sibTrans" cxnId="{748DD4B1-6A96-1D40-8D20-6A3D978E6698}">
      <dgm:prSet/>
      <dgm:spPr/>
      <dgm:t>
        <a:bodyPr/>
        <a:lstStyle/>
        <a:p>
          <a:endParaRPr lang="en-US"/>
        </a:p>
      </dgm:t>
    </dgm:pt>
    <dgm:pt modelId="{D9EA522F-F0DC-AE4F-83D3-EDD3814BEC54}">
      <dgm:prSet/>
      <dgm:spPr/>
      <dgm:t>
        <a:bodyPr/>
        <a:lstStyle/>
        <a:p>
          <a:r>
            <a:rPr lang="en-US" dirty="0" smtClean="0"/>
            <a:t>1964</a:t>
          </a:r>
          <a:endParaRPr lang="en-US" dirty="0"/>
        </a:p>
      </dgm:t>
    </dgm:pt>
    <dgm:pt modelId="{055411B7-44B3-D448-8068-C372A953D15C}" type="parTrans" cxnId="{DF23A3E1-A1D4-FC43-83C0-221291B32DB0}">
      <dgm:prSet/>
      <dgm:spPr/>
      <dgm:t>
        <a:bodyPr/>
        <a:lstStyle/>
        <a:p>
          <a:endParaRPr lang="en-US"/>
        </a:p>
      </dgm:t>
    </dgm:pt>
    <dgm:pt modelId="{B872A603-867B-BB43-B9B9-37DF483CE025}" type="sibTrans" cxnId="{DF23A3E1-A1D4-FC43-83C0-221291B32DB0}">
      <dgm:prSet/>
      <dgm:spPr/>
      <dgm:t>
        <a:bodyPr/>
        <a:lstStyle/>
        <a:p>
          <a:endParaRPr lang="en-US"/>
        </a:p>
      </dgm:t>
    </dgm:pt>
    <dgm:pt modelId="{AE300147-54BA-BD47-9509-F52B3A2CBB36}">
      <dgm:prSet/>
      <dgm:spPr/>
      <dgm:t>
        <a:bodyPr/>
        <a:lstStyle/>
        <a:p>
          <a:r>
            <a:rPr lang="en-US" dirty="0" smtClean="0"/>
            <a:t>1965</a:t>
          </a:r>
          <a:endParaRPr lang="en-US" dirty="0"/>
        </a:p>
      </dgm:t>
    </dgm:pt>
    <dgm:pt modelId="{93DE0461-E5F0-0D41-AC26-D20DC05F9848}" type="parTrans" cxnId="{3D859A49-AA25-A448-89FD-55D0983F9172}">
      <dgm:prSet/>
      <dgm:spPr/>
      <dgm:t>
        <a:bodyPr/>
        <a:lstStyle/>
        <a:p>
          <a:endParaRPr lang="en-US"/>
        </a:p>
      </dgm:t>
    </dgm:pt>
    <dgm:pt modelId="{DF15214A-5539-8B42-A38D-E05F1B247088}" type="sibTrans" cxnId="{3D859A49-AA25-A448-89FD-55D0983F9172}">
      <dgm:prSet/>
      <dgm:spPr/>
      <dgm:t>
        <a:bodyPr/>
        <a:lstStyle/>
        <a:p>
          <a:endParaRPr lang="en-US"/>
        </a:p>
      </dgm:t>
    </dgm:pt>
    <dgm:pt modelId="{74ADF831-D018-BD4F-AFE4-FF16D143F112}">
      <dgm:prSet/>
      <dgm:spPr/>
      <dgm:t>
        <a:bodyPr/>
        <a:lstStyle/>
        <a:p>
          <a:r>
            <a:rPr lang="en-US" dirty="0" smtClean="0"/>
            <a:t>1966</a:t>
          </a:r>
          <a:endParaRPr lang="en-US" dirty="0"/>
        </a:p>
      </dgm:t>
    </dgm:pt>
    <dgm:pt modelId="{24263423-6752-5544-A931-F7F9938EA7DA}" type="parTrans" cxnId="{E30855E8-C0A7-C641-B6EE-E1F4F29117F2}">
      <dgm:prSet/>
      <dgm:spPr/>
      <dgm:t>
        <a:bodyPr/>
        <a:lstStyle/>
        <a:p>
          <a:endParaRPr lang="en-US"/>
        </a:p>
      </dgm:t>
    </dgm:pt>
    <dgm:pt modelId="{7018345F-A569-D448-A4D8-B8F8963ADDBE}" type="sibTrans" cxnId="{E30855E8-C0A7-C641-B6EE-E1F4F29117F2}">
      <dgm:prSet/>
      <dgm:spPr/>
      <dgm:t>
        <a:bodyPr/>
        <a:lstStyle/>
        <a:p>
          <a:endParaRPr lang="en-US"/>
        </a:p>
      </dgm:t>
    </dgm:pt>
    <dgm:pt modelId="{CF192212-0672-3845-A59D-FD402DD6EE5F}">
      <dgm:prSet/>
      <dgm:spPr/>
      <dgm:t>
        <a:bodyPr/>
        <a:lstStyle/>
        <a:p>
          <a:r>
            <a:rPr lang="en-US" dirty="0" smtClean="0"/>
            <a:t>1967</a:t>
          </a:r>
          <a:endParaRPr lang="en-US" dirty="0"/>
        </a:p>
      </dgm:t>
    </dgm:pt>
    <dgm:pt modelId="{43A88319-B3DE-C743-8082-568888E02E0C}" type="parTrans" cxnId="{1FDA71C7-7F30-A34D-A828-322FAC3A5671}">
      <dgm:prSet/>
      <dgm:spPr/>
      <dgm:t>
        <a:bodyPr/>
        <a:lstStyle/>
        <a:p>
          <a:endParaRPr lang="en-US"/>
        </a:p>
      </dgm:t>
    </dgm:pt>
    <dgm:pt modelId="{237A11FA-BF58-EC48-BA03-541EC09B8E06}" type="sibTrans" cxnId="{1FDA71C7-7F30-A34D-A828-322FAC3A5671}">
      <dgm:prSet/>
      <dgm:spPr/>
      <dgm:t>
        <a:bodyPr/>
        <a:lstStyle/>
        <a:p>
          <a:endParaRPr lang="en-US"/>
        </a:p>
      </dgm:t>
    </dgm:pt>
    <dgm:pt modelId="{62DB272E-8151-004D-B045-7BB196C909B8}" type="pres">
      <dgm:prSet presAssocID="{83C87D3E-4AE1-334A-8293-3267AE968E5E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E94DFB6-84D8-6F45-B7DB-F0E883CC0E6D}" type="pres">
      <dgm:prSet presAssocID="{D75F4012-E187-8A4A-8933-802B3E36A592}" presName="hierRoot1" presStyleCnt="0">
        <dgm:presLayoutVars>
          <dgm:hierBranch val="init"/>
        </dgm:presLayoutVars>
      </dgm:prSet>
      <dgm:spPr/>
    </dgm:pt>
    <dgm:pt modelId="{35182D16-5C90-B147-B942-CBFC994202E3}" type="pres">
      <dgm:prSet presAssocID="{D75F4012-E187-8A4A-8933-802B3E36A592}" presName="rootComposite1" presStyleCnt="0"/>
      <dgm:spPr/>
    </dgm:pt>
    <dgm:pt modelId="{58F845BE-EB05-1E4A-9AC8-E8C2CADA537E}" type="pres">
      <dgm:prSet presAssocID="{D75F4012-E187-8A4A-8933-802B3E36A592}" presName="rootText1" presStyleLbl="alignAcc1" presStyleIdx="0" presStyleCnt="0" custScaleX="1073892" custScaleY="1708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A7F801-167D-A244-A47D-74CD5614C397}" type="pres">
      <dgm:prSet presAssocID="{D75F4012-E187-8A4A-8933-802B3E36A592}" presName="topArc1" presStyleLbl="parChTrans1D1" presStyleIdx="0" presStyleCnt="22"/>
      <dgm:spPr/>
    </dgm:pt>
    <dgm:pt modelId="{806E4C0F-A311-884B-9F9D-B58DD736BAC6}" type="pres">
      <dgm:prSet presAssocID="{D75F4012-E187-8A4A-8933-802B3E36A592}" presName="bottomArc1" presStyleLbl="parChTrans1D1" presStyleIdx="1" presStyleCnt="22"/>
      <dgm:spPr/>
    </dgm:pt>
    <dgm:pt modelId="{8E7BFF3E-25E5-3D46-ABD3-3C8A8C6C4975}" type="pres">
      <dgm:prSet presAssocID="{D75F4012-E187-8A4A-8933-802B3E36A592}" presName="topConnNode1" presStyleLbl="asst0" presStyleIdx="0" presStyleCnt="0"/>
      <dgm:spPr/>
      <dgm:t>
        <a:bodyPr/>
        <a:lstStyle/>
        <a:p>
          <a:endParaRPr lang="en-US"/>
        </a:p>
      </dgm:t>
    </dgm:pt>
    <dgm:pt modelId="{890EAB42-B420-6246-9092-DA4B7E7C7B4D}" type="pres">
      <dgm:prSet presAssocID="{D75F4012-E187-8A4A-8933-802B3E36A592}" presName="hierChild2" presStyleCnt="0"/>
      <dgm:spPr/>
    </dgm:pt>
    <dgm:pt modelId="{F3732895-8076-784E-9AA3-EDE35FB94E45}" type="pres">
      <dgm:prSet presAssocID="{0621B2CD-4A69-3B49-BFFE-3E6A6667DAA7}" presName="Name28" presStyleLbl="parChTrans1D2" presStyleIdx="0" presStyleCnt="10"/>
      <dgm:spPr/>
      <dgm:t>
        <a:bodyPr/>
        <a:lstStyle/>
        <a:p>
          <a:endParaRPr lang="en-US"/>
        </a:p>
      </dgm:t>
    </dgm:pt>
    <dgm:pt modelId="{E8AF891E-3EFB-7948-B842-F3B79DA00C7E}" type="pres">
      <dgm:prSet presAssocID="{66F94903-CA30-9F44-BCE4-4A64ED6014FB}" presName="hierRoot2" presStyleCnt="0">
        <dgm:presLayoutVars>
          <dgm:hierBranch val="init"/>
        </dgm:presLayoutVars>
      </dgm:prSet>
      <dgm:spPr/>
    </dgm:pt>
    <dgm:pt modelId="{EF573BDB-29C9-F74A-82B1-B6A545255A52}" type="pres">
      <dgm:prSet presAssocID="{66F94903-CA30-9F44-BCE4-4A64ED6014FB}" presName="rootComposite2" presStyleCnt="0"/>
      <dgm:spPr/>
    </dgm:pt>
    <dgm:pt modelId="{A924E723-7AE1-084F-8625-17A4C4AD3C38}" type="pres">
      <dgm:prSet presAssocID="{66F94903-CA30-9F44-BCE4-4A64ED6014FB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3D6589-02E9-5C4D-B9C2-B3F53EF3C21B}" type="pres">
      <dgm:prSet presAssocID="{66F94903-CA30-9F44-BCE4-4A64ED6014FB}" presName="topArc2" presStyleLbl="parChTrans1D1" presStyleIdx="2" presStyleCnt="22"/>
      <dgm:spPr/>
    </dgm:pt>
    <dgm:pt modelId="{B962B95B-D4DF-114A-B22B-E28161C6F9D0}" type="pres">
      <dgm:prSet presAssocID="{66F94903-CA30-9F44-BCE4-4A64ED6014FB}" presName="bottomArc2" presStyleLbl="parChTrans1D1" presStyleIdx="3" presStyleCnt="22"/>
      <dgm:spPr/>
    </dgm:pt>
    <dgm:pt modelId="{ECF1C0E0-6F2B-5F46-AB73-FA18CE7B89A0}" type="pres">
      <dgm:prSet presAssocID="{66F94903-CA30-9F44-BCE4-4A64ED6014FB}" presName="topConnNode2" presStyleLbl="node2" presStyleIdx="0" presStyleCnt="0"/>
      <dgm:spPr/>
      <dgm:t>
        <a:bodyPr/>
        <a:lstStyle/>
        <a:p>
          <a:endParaRPr lang="en-US"/>
        </a:p>
      </dgm:t>
    </dgm:pt>
    <dgm:pt modelId="{8F29DF40-D27C-7D48-B190-4564A2D9EF55}" type="pres">
      <dgm:prSet presAssocID="{66F94903-CA30-9F44-BCE4-4A64ED6014FB}" presName="hierChild4" presStyleCnt="0"/>
      <dgm:spPr/>
    </dgm:pt>
    <dgm:pt modelId="{E566CA0C-001B-2E43-B6DC-9C3B16855562}" type="pres">
      <dgm:prSet presAssocID="{66F94903-CA30-9F44-BCE4-4A64ED6014FB}" presName="hierChild5" presStyleCnt="0"/>
      <dgm:spPr/>
    </dgm:pt>
    <dgm:pt modelId="{3D756B9A-839A-3F4F-9F77-131B8AC4BF43}" type="pres">
      <dgm:prSet presAssocID="{075F1D66-FB6F-564A-871C-3EF5AFF2F727}" presName="Name28" presStyleLbl="parChTrans1D2" presStyleIdx="1" presStyleCnt="10"/>
      <dgm:spPr/>
      <dgm:t>
        <a:bodyPr/>
        <a:lstStyle/>
        <a:p>
          <a:endParaRPr lang="en-US"/>
        </a:p>
      </dgm:t>
    </dgm:pt>
    <dgm:pt modelId="{EBC123F1-EBFC-6F43-AD16-76410F9BC288}" type="pres">
      <dgm:prSet presAssocID="{8816CD99-0898-DF44-9506-2E8345CC9D5C}" presName="hierRoot2" presStyleCnt="0">
        <dgm:presLayoutVars>
          <dgm:hierBranch val="init"/>
        </dgm:presLayoutVars>
      </dgm:prSet>
      <dgm:spPr/>
    </dgm:pt>
    <dgm:pt modelId="{4203BD11-DA03-584A-8283-9B3DF7949E91}" type="pres">
      <dgm:prSet presAssocID="{8816CD99-0898-DF44-9506-2E8345CC9D5C}" presName="rootComposite2" presStyleCnt="0"/>
      <dgm:spPr/>
    </dgm:pt>
    <dgm:pt modelId="{9AFC5524-873A-D540-9B34-A6CA707CC2DD}" type="pres">
      <dgm:prSet presAssocID="{8816CD99-0898-DF44-9506-2E8345CC9D5C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B31486-FE42-AC4C-B251-B5ACA28FDFEC}" type="pres">
      <dgm:prSet presAssocID="{8816CD99-0898-DF44-9506-2E8345CC9D5C}" presName="topArc2" presStyleLbl="parChTrans1D1" presStyleIdx="4" presStyleCnt="22"/>
      <dgm:spPr/>
    </dgm:pt>
    <dgm:pt modelId="{48856BCE-161A-7048-A110-BABA385CFB16}" type="pres">
      <dgm:prSet presAssocID="{8816CD99-0898-DF44-9506-2E8345CC9D5C}" presName="bottomArc2" presStyleLbl="parChTrans1D1" presStyleIdx="5" presStyleCnt="22"/>
      <dgm:spPr/>
    </dgm:pt>
    <dgm:pt modelId="{CB34A940-6E16-C342-ADF5-0F2C32CB052E}" type="pres">
      <dgm:prSet presAssocID="{8816CD99-0898-DF44-9506-2E8345CC9D5C}" presName="topConnNode2" presStyleLbl="node2" presStyleIdx="0" presStyleCnt="0"/>
      <dgm:spPr/>
      <dgm:t>
        <a:bodyPr/>
        <a:lstStyle/>
        <a:p>
          <a:endParaRPr lang="en-US"/>
        </a:p>
      </dgm:t>
    </dgm:pt>
    <dgm:pt modelId="{4EAABAB9-562B-3942-9EB4-3A5413EDA1F2}" type="pres">
      <dgm:prSet presAssocID="{8816CD99-0898-DF44-9506-2E8345CC9D5C}" presName="hierChild4" presStyleCnt="0"/>
      <dgm:spPr/>
    </dgm:pt>
    <dgm:pt modelId="{B45A8F7B-246D-C946-8AFA-5A944F3B5E3C}" type="pres">
      <dgm:prSet presAssocID="{8816CD99-0898-DF44-9506-2E8345CC9D5C}" presName="hierChild5" presStyleCnt="0"/>
      <dgm:spPr/>
    </dgm:pt>
    <dgm:pt modelId="{10A1C4AB-2A93-314A-8F7A-8E46A9127D00}" type="pres">
      <dgm:prSet presAssocID="{43FAE9F4-7DB5-6440-95E9-DDB48AFF9ADB}" presName="Name28" presStyleLbl="parChTrans1D2" presStyleIdx="2" presStyleCnt="10"/>
      <dgm:spPr/>
      <dgm:t>
        <a:bodyPr/>
        <a:lstStyle/>
        <a:p>
          <a:endParaRPr lang="en-US"/>
        </a:p>
      </dgm:t>
    </dgm:pt>
    <dgm:pt modelId="{DD53A422-2C40-284C-9EEA-11760B646F3B}" type="pres">
      <dgm:prSet presAssocID="{629DD8A6-8761-3342-A4E2-AD9D372FD888}" presName="hierRoot2" presStyleCnt="0">
        <dgm:presLayoutVars>
          <dgm:hierBranch val="init"/>
        </dgm:presLayoutVars>
      </dgm:prSet>
      <dgm:spPr/>
    </dgm:pt>
    <dgm:pt modelId="{95ABBBA4-0986-644D-BEB2-2CE60E17EFDE}" type="pres">
      <dgm:prSet presAssocID="{629DD8A6-8761-3342-A4E2-AD9D372FD888}" presName="rootComposite2" presStyleCnt="0"/>
      <dgm:spPr/>
    </dgm:pt>
    <dgm:pt modelId="{78E892C8-8205-7E48-A069-DE79A54DB8A5}" type="pres">
      <dgm:prSet presAssocID="{629DD8A6-8761-3342-A4E2-AD9D372FD888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17DBAE-3F49-8244-84D0-1D57B0AB8CA8}" type="pres">
      <dgm:prSet presAssocID="{629DD8A6-8761-3342-A4E2-AD9D372FD888}" presName="topArc2" presStyleLbl="parChTrans1D1" presStyleIdx="6" presStyleCnt="22"/>
      <dgm:spPr/>
    </dgm:pt>
    <dgm:pt modelId="{D6CF71A0-376B-314F-B1FE-AE175B67155E}" type="pres">
      <dgm:prSet presAssocID="{629DD8A6-8761-3342-A4E2-AD9D372FD888}" presName="bottomArc2" presStyleLbl="parChTrans1D1" presStyleIdx="7" presStyleCnt="22"/>
      <dgm:spPr/>
    </dgm:pt>
    <dgm:pt modelId="{C9648CEC-A5E2-E14E-8F7A-053B6D98F2DC}" type="pres">
      <dgm:prSet presAssocID="{629DD8A6-8761-3342-A4E2-AD9D372FD888}" presName="topConnNode2" presStyleLbl="node2" presStyleIdx="0" presStyleCnt="0"/>
      <dgm:spPr/>
      <dgm:t>
        <a:bodyPr/>
        <a:lstStyle/>
        <a:p>
          <a:endParaRPr lang="en-US"/>
        </a:p>
      </dgm:t>
    </dgm:pt>
    <dgm:pt modelId="{6D31E1A9-3062-CF40-8A21-8848A96A2155}" type="pres">
      <dgm:prSet presAssocID="{629DD8A6-8761-3342-A4E2-AD9D372FD888}" presName="hierChild4" presStyleCnt="0"/>
      <dgm:spPr/>
    </dgm:pt>
    <dgm:pt modelId="{1271AA55-EFD5-1246-BA20-BC855291725E}" type="pres">
      <dgm:prSet presAssocID="{629DD8A6-8761-3342-A4E2-AD9D372FD888}" presName="hierChild5" presStyleCnt="0"/>
      <dgm:spPr/>
    </dgm:pt>
    <dgm:pt modelId="{EF8D6F22-24A1-BA4E-871E-CD7088CF6C92}" type="pres">
      <dgm:prSet presAssocID="{6A80BBA9-96F8-1144-843B-B9249C9F4246}" presName="Name28" presStyleLbl="parChTrans1D2" presStyleIdx="3" presStyleCnt="10"/>
      <dgm:spPr/>
      <dgm:t>
        <a:bodyPr/>
        <a:lstStyle/>
        <a:p>
          <a:endParaRPr lang="en-US"/>
        </a:p>
      </dgm:t>
    </dgm:pt>
    <dgm:pt modelId="{2F283847-2F32-6142-8B2C-6172CD2407D0}" type="pres">
      <dgm:prSet presAssocID="{64C77CD4-8A2C-2348-A7D3-384C208CA870}" presName="hierRoot2" presStyleCnt="0">
        <dgm:presLayoutVars>
          <dgm:hierBranch val="init"/>
        </dgm:presLayoutVars>
      </dgm:prSet>
      <dgm:spPr/>
    </dgm:pt>
    <dgm:pt modelId="{34F2365D-0603-5642-9700-8622614F3A15}" type="pres">
      <dgm:prSet presAssocID="{64C77CD4-8A2C-2348-A7D3-384C208CA870}" presName="rootComposite2" presStyleCnt="0"/>
      <dgm:spPr/>
    </dgm:pt>
    <dgm:pt modelId="{5BE53B7A-410A-704A-9942-53B6512CFADA}" type="pres">
      <dgm:prSet presAssocID="{64C77CD4-8A2C-2348-A7D3-384C208CA870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E9D3C8-FA77-2442-8F79-7278B6D08F7C}" type="pres">
      <dgm:prSet presAssocID="{64C77CD4-8A2C-2348-A7D3-384C208CA870}" presName="topArc2" presStyleLbl="parChTrans1D1" presStyleIdx="8" presStyleCnt="22"/>
      <dgm:spPr/>
    </dgm:pt>
    <dgm:pt modelId="{BEDAD4F6-3677-6247-8E51-F5AC49AE1F1B}" type="pres">
      <dgm:prSet presAssocID="{64C77CD4-8A2C-2348-A7D3-384C208CA870}" presName="bottomArc2" presStyleLbl="parChTrans1D1" presStyleIdx="9" presStyleCnt="22"/>
      <dgm:spPr/>
    </dgm:pt>
    <dgm:pt modelId="{C9F86614-EFE4-814A-BC14-52E8131C0482}" type="pres">
      <dgm:prSet presAssocID="{64C77CD4-8A2C-2348-A7D3-384C208CA870}" presName="topConnNode2" presStyleLbl="node2" presStyleIdx="0" presStyleCnt="0"/>
      <dgm:spPr/>
      <dgm:t>
        <a:bodyPr/>
        <a:lstStyle/>
        <a:p>
          <a:endParaRPr lang="en-US"/>
        </a:p>
      </dgm:t>
    </dgm:pt>
    <dgm:pt modelId="{87BDC8C7-D55B-7340-A455-966E42E7D674}" type="pres">
      <dgm:prSet presAssocID="{64C77CD4-8A2C-2348-A7D3-384C208CA870}" presName="hierChild4" presStyleCnt="0"/>
      <dgm:spPr/>
    </dgm:pt>
    <dgm:pt modelId="{AA000ECD-C434-2F4C-A42C-E9D99D7D1AA5}" type="pres">
      <dgm:prSet presAssocID="{64C77CD4-8A2C-2348-A7D3-384C208CA870}" presName="hierChild5" presStyleCnt="0"/>
      <dgm:spPr/>
    </dgm:pt>
    <dgm:pt modelId="{68FA3B44-E4F3-DA42-AB5C-8223926839AB}" type="pres">
      <dgm:prSet presAssocID="{9102A34A-2EC9-064B-9185-320A7AFA029E}" presName="Name28" presStyleLbl="parChTrans1D2" presStyleIdx="4" presStyleCnt="10"/>
      <dgm:spPr/>
      <dgm:t>
        <a:bodyPr/>
        <a:lstStyle/>
        <a:p>
          <a:endParaRPr lang="en-US"/>
        </a:p>
      </dgm:t>
    </dgm:pt>
    <dgm:pt modelId="{5ACE8165-78CB-BA40-9179-F6DD7AF6A84D}" type="pres">
      <dgm:prSet presAssocID="{BAE54CE6-4250-0A48-BC6F-CD29EEE498D5}" presName="hierRoot2" presStyleCnt="0">
        <dgm:presLayoutVars>
          <dgm:hierBranch val="init"/>
        </dgm:presLayoutVars>
      </dgm:prSet>
      <dgm:spPr/>
    </dgm:pt>
    <dgm:pt modelId="{8C1ED753-F635-5E4A-826F-EF9AA75080DB}" type="pres">
      <dgm:prSet presAssocID="{BAE54CE6-4250-0A48-BC6F-CD29EEE498D5}" presName="rootComposite2" presStyleCnt="0"/>
      <dgm:spPr/>
    </dgm:pt>
    <dgm:pt modelId="{3F5D4DAA-C09B-E14E-B916-89ABCC324447}" type="pres">
      <dgm:prSet presAssocID="{BAE54CE6-4250-0A48-BC6F-CD29EEE498D5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40DA81-0E66-E14C-A3F2-EEC0ED1380E6}" type="pres">
      <dgm:prSet presAssocID="{BAE54CE6-4250-0A48-BC6F-CD29EEE498D5}" presName="topArc2" presStyleLbl="parChTrans1D1" presStyleIdx="10" presStyleCnt="22"/>
      <dgm:spPr/>
    </dgm:pt>
    <dgm:pt modelId="{C64CAB16-3F6B-6E4B-9AEB-B9A0A94C4435}" type="pres">
      <dgm:prSet presAssocID="{BAE54CE6-4250-0A48-BC6F-CD29EEE498D5}" presName="bottomArc2" presStyleLbl="parChTrans1D1" presStyleIdx="11" presStyleCnt="22"/>
      <dgm:spPr/>
    </dgm:pt>
    <dgm:pt modelId="{EC9438FE-5642-8A44-96D8-B689845B762B}" type="pres">
      <dgm:prSet presAssocID="{BAE54CE6-4250-0A48-BC6F-CD29EEE498D5}" presName="topConnNode2" presStyleLbl="node2" presStyleIdx="0" presStyleCnt="0"/>
      <dgm:spPr/>
      <dgm:t>
        <a:bodyPr/>
        <a:lstStyle/>
        <a:p>
          <a:endParaRPr lang="en-US"/>
        </a:p>
      </dgm:t>
    </dgm:pt>
    <dgm:pt modelId="{3C82DE23-A093-2C4B-B435-225578A9DEEF}" type="pres">
      <dgm:prSet presAssocID="{BAE54CE6-4250-0A48-BC6F-CD29EEE498D5}" presName="hierChild4" presStyleCnt="0"/>
      <dgm:spPr/>
    </dgm:pt>
    <dgm:pt modelId="{7547CBAD-1AAF-8346-8D10-3D6BF6A3B095}" type="pres">
      <dgm:prSet presAssocID="{BAE54CE6-4250-0A48-BC6F-CD29EEE498D5}" presName="hierChild5" presStyleCnt="0"/>
      <dgm:spPr/>
    </dgm:pt>
    <dgm:pt modelId="{A4F38583-A553-8549-B080-E3E54A6CEDAB}" type="pres">
      <dgm:prSet presAssocID="{64C5604E-ED7A-CB45-BF3A-5E23BD8E7120}" presName="Name28" presStyleLbl="parChTrans1D2" presStyleIdx="5" presStyleCnt="10"/>
      <dgm:spPr/>
      <dgm:t>
        <a:bodyPr/>
        <a:lstStyle/>
        <a:p>
          <a:endParaRPr lang="en-US"/>
        </a:p>
      </dgm:t>
    </dgm:pt>
    <dgm:pt modelId="{B186AE89-6F68-9D4C-81C4-CFF17F3D8CC2}" type="pres">
      <dgm:prSet presAssocID="{0D3AA34A-DFB3-254C-AAAC-5CC6AA976F64}" presName="hierRoot2" presStyleCnt="0">
        <dgm:presLayoutVars>
          <dgm:hierBranch val="init"/>
        </dgm:presLayoutVars>
      </dgm:prSet>
      <dgm:spPr/>
    </dgm:pt>
    <dgm:pt modelId="{DDFDDB97-A7CE-464F-839C-B8B4107A3699}" type="pres">
      <dgm:prSet presAssocID="{0D3AA34A-DFB3-254C-AAAC-5CC6AA976F64}" presName="rootComposite2" presStyleCnt="0"/>
      <dgm:spPr/>
    </dgm:pt>
    <dgm:pt modelId="{603686B1-AA9B-6548-9AB6-F1177550749A}" type="pres">
      <dgm:prSet presAssocID="{0D3AA34A-DFB3-254C-AAAC-5CC6AA976F64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AE6C2B-6D2A-934A-8E3D-BA40D19D79BE}" type="pres">
      <dgm:prSet presAssocID="{0D3AA34A-DFB3-254C-AAAC-5CC6AA976F64}" presName="topArc2" presStyleLbl="parChTrans1D1" presStyleIdx="12" presStyleCnt="22"/>
      <dgm:spPr/>
    </dgm:pt>
    <dgm:pt modelId="{A58E9885-4628-6D49-8EB9-59B1FB7B1D18}" type="pres">
      <dgm:prSet presAssocID="{0D3AA34A-DFB3-254C-AAAC-5CC6AA976F64}" presName="bottomArc2" presStyleLbl="parChTrans1D1" presStyleIdx="13" presStyleCnt="22"/>
      <dgm:spPr/>
    </dgm:pt>
    <dgm:pt modelId="{A0FE39F1-755A-EF4D-ACF8-80AD0DF43797}" type="pres">
      <dgm:prSet presAssocID="{0D3AA34A-DFB3-254C-AAAC-5CC6AA976F64}" presName="topConnNode2" presStyleLbl="node2" presStyleIdx="0" presStyleCnt="0"/>
      <dgm:spPr/>
      <dgm:t>
        <a:bodyPr/>
        <a:lstStyle/>
        <a:p>
          <a:endParaRPr lang="en-US"/>
        </a:p>
      </dgm:t>
    </dgm:pt>
    <dgm:pt modelId="{A709191F-9E0D-9B45-BA7E-59726E980DF1}" type="pres">
      <dgm:prSet presAssocID="{0D3AA34A-DFB3-254C-AAAC-5CC6AA976F64}" presName="hierChild4" presStyleCnt="0"/>
      <dgm:spPr/>
    </dgm:pt>
    <dgm:pt modelId="{10AC7FF4-8A20-2F44-8DA8-63DFFDFC8324}" type="pres">
      <dgm:prSet presAssocID="{0D3AA34A-DFB3-254C-AAAC-5CC6AA976F64}" presName="hierChild5" presStyleCnt="0"/>
      <dgm:spPr/>
    </dgm:pt>
    <dgm:pt modelId="{42A35EC7-5305-DD47-AF8F-B443F2EC2FE8}" type="pres">
      <dgm:prSet presAssocID="{055411B7-44B3-D448-8068-C372A953D15C}" presName="Name28" presStyleLbl="parChTrans1D2" presStyleIdx="6" presStyleCnt="10"/>
      <dgm:spPr/>
      <dgm:t>
        <a:bodyPr/>
        <a:lstStyle/>
        <a:p>
          <a:endParaRPr lang="en-US"/>
        </a:p>
      </dgm:t>
    </dgm:pt>
    <dgm:pt modelId="{FB758738-CDF3-694A-8FB8-C97AD0BC8014}" type="pres">
      <dgm:prSet presAssocID="{D9EA522F-F0DC-AE4F-83D3-EDD3814BEC54}" presName="hierRoot2" presStyleCnt="0">
        <dgm:presLayoutVars>
          <dgm:hierBranch val="init"/>
        </dgm:presLayoutVars>
      </dgm:prSet>
      <dgm:spPr/>
    </dgm:pt>
    <dgm:pt modelId="{409B741E-E429-EE46-8C75-F4C4CC30B86D}" type="pres">
      <dgm:prSet presAssocID="{D9EA522F-F0DC-AE4F-83D3-EDD3814BEC54}" presName="rootComposite2" presStyleCnt="0"/>
      <dgm:spPr/>
    </dgm:pt>
    <dgm:pt modelId="{8B2FE285-31FD-124A-9606-3564E30C98F8}" type="pres">
      <dgm:prSet presAssocID="{D9EA522F-F0DC-AE4F-83D3-EDD3814BEC54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5EE22EA-0BBF-434A-ACC0-353A7BF1A405}" type="pres">
      <dgm:prSet presAssocID="{D9EA522F-F0DC-AE4F-83D3-EDD3814BEC54}" presName="topArc2" presStyleLbl="parChTrans1D1" presStyleIdx="14" presStyleCnt="22"/>
      <dgm:spPr/>
    </dgm:pt>
    <dgm:pt modelId="{9C62D48A-57CB-B246-B17A-14A3A4F34A28}" type="pres">
      <dgm:prSet presAssocID="{D9EA522F-F0DC-AE4F-83D3-EDD3814BEC54}" presName="bottomArc2" presStyleLbl="parChTrans1D1" presStyleIdx="15" presStyleCnt="22"/>
      <dgm:spPr/>
    </dgm:pt>
    <dgm:pt modelId="{6254DE8A-1027-4444-8954-15B3D363A4F1}" type="pres">
      <dgm:prSet presAssocID="{D9EA522F-F0DC-AE4F-83D3-EDD3814BEC54}" presName="topConnNode2" presStyleLbl="node2" presStyleIdx="0" presStyleCnt="0"/>
      <dgm:spPr/>
      <dgm:t>
        <a:bodyPr/>
        <a:lstStyle/>
        <a:p>
          <a:endParaRPr lang="en-US"/>
        </a:p>
      </dgm:t>
    </dgm:pt>
    <dgm:pt modelId="{E1B25458-6923-9E49-9FFF-380952788CE6}" type="pres">
      <dgm:prSet presAssocID="{D9EA522F-F0DC-AE4F-83D3-EDD3814BEC54}" presName="hierChild4" presStyleCnt="0"/>
      <dgm:spPr/>
    </dgm:pt>
    <dgm:pt modelId="{90BDA5A6-D08C-BF48-BB9F-00E54D0CBBC4}" type="pres">
      <dgm:prSet presAssocID="{D9EA522F-F0DC-AE4F-83D3-EDD3814BEC54}" presName="hierChild5" presStyleCnt="0"/>
      <dgm:spPr/>
    </dgm:pt>
    <dgm:pt modelId="{4AC74C4E-D3E6-7F43-80B6-D406F4C51E48}" type="pres">
      <dgm:prSet presAssocID="{93DE0461-E5F0-0D41-AC26-D20DC05F9848}" presName="Name28" presStyleLbl="parChTrans1D2" presStyleIdx="7" presStyleCnt="10"/>
      <dgm:spPr/>
      <dgm:t>
        <a:bodyPr/>
        <a:lstStyle/>
        <a:p>
          <a:endParaRPr lang="en-US"/>
        </a:p>
      </dgm:t>
    </dgm:pt>
    <dgm:pt modelId="{B39D576D-8393-B34E-8DBE-5132480A133E}" type="pres">
      <dgm:prSet presAssocID="{AE300147-54BA-BD47-9509-F52B3A2CBB36}" presName="hierRoot2" presStyleCnt="0">
        <dgm:presLayoutVars>
          <dgm:hierBranch val="init"/>
        </dgm:presLayoutVars>
      </dgm:prSet>
      <dgm:spPr/>
    </dgm:pt>
    <dgm:pt modelId="{6416F4B5-AEF9-3C4B-8736-407952FAAC64}" type="pres">
      <dgm:prSet presAssocID="{AE300147-54BA-BD47-9509-F52B3A2CBB36}" presName="rootComposite2" presStyleCnt="0"/>
      <dgm:spPr/>
    </dgm:pt>
    <dgm:pt modelId="{F1666CEA-2B16-2049-BCA0-C6AD3D6E53B1}" type="pres">
      <dgm:prSet presAssocID="{AE300147-54BA-BD47-9509-F52B3A2CBB36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A49C6C-5036-7040-AD45-C2574E20D249}" type="pres">
      <dgm:prSet presAssocID="{AE300147-54BA-BD47-9509-F52B3A2CBB36}" presName="topArc2" presStyleLbl="parChTrans1D1" presStyleIdx="16" presStyleCnt="22"/>
      <dgm:spPr/>
    </dgm:pt>
    <dgm:pt modelId="{CD10C693-7FF1-5941-A37A-960EBE6B8B37}" type="pres">
      <dgm:prSet presAssocID="{AE300147-54BA-BD47-9509-F52B3A2CBB36}" presName="bottomArc2" presStyleLbl="parChTrans1D1" presStyleIdx="17" presStyleCnt="22"/>
      <dgm:spPr/>
    </dgm:pt>
    <dgm:pt modelId="{F83F085B-6571-E240-AC8B-88BDEFD8D922}" type="pres">
      <dgm:prSet presAssocID="{AE300147-54BA-BD47-9509-F52B3A2CBB36}" presName="topConnNode2" presStyleLbl="node2" presStyleIdx="0" presStyleCnt="0"/>
      <dgm:spPr/>
      <dgm:t>
        <a:bodyPr/>
        <a:lstStyle/>
        <a:p>
          <a:endParaRPr lang="en-US"/>
        </a:p>
      </dgm:t>
    </dgm:pt>
    <dgm:pt modelId="{E7FF3309-875E-C146-9E20-B2692FAEE5D0}" type="pres">
      <dgm:prSet presAssocID="{AE300147-54BA-BD47-9509-F52B3A2CBB36}" presName="hierChild4" presStyleCnt="0"/>
      <dgm:spPr/>
    </dgm:pt>
    <dgm:pt modelId="{8348BDC7-A0DE-FF48-96D3-88B523F01614}" type="pres">
      <dgm:prSet presAssocID="{AE300147-54BA-BD47-9509-F52B3A2CBB36}" presName="hierChild5" presStyleCnt="0"/>
      <dgm:spPr/>
    </dgm:pt>
    <dgm:pt modelId="{FC5F1EAC-324F-AF49-91EA-64181D6F3589}" type="pres">
      <dgm:prSet presAssocID="{24263423-6752-5544-A931-F7F9938EA7DA}" presName="Name28" presStyleLbl="parChTrans1D2" presStyleIdx="8" presStyleCnt="10"/>
      <dgm:spPr/>
      <dgm:t>
        <a:bodyPr/>
        <a:lstStyle/>
        <a:p>
          <a:endParaRPr lang="en-US"/>
        </a:p>
      </dgm:t>
    </dgm:pt>
    <dgm:pt modelId="{7525AF4A-1234-E648-A335-0D46E82E5921}" type="pres">
      <dgm:prSet presAssocID="{74ADF831-D018-BD4F-AFE4-FF16D143F112}" presName="hierRoot2" presStyleCnt="0">
        <dgm:presLayoutVars>
          <dgm:hierBranch val="init"/>
        </dgm:presLayoutVars>
      </dgm:prSet>
      <dgm:spPr/>
    </dgm:pt>
    <dgm:pt modelId="{6A106FB4-6F0A-0548-86A8-736E6A8FBDED}" type="pres">
      <dgm:prSet presAssocID="{74ADF831-D018-BD4F-AFE4-FF16D143F112}" presName="rootComposite2" presStyleCnt="0"/>
      <dgm:spPr/>
    </dgm:pt>
    <dgm:pt modelId="{75BA088D-C904-234E-9A2A-44E1B935DC26}" type="pres">
      <dgm:prSet presAssocID="{74ADF831-D018-BD4F-AFE4-FF16D143F112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1F7110-7AE5-B942-B52A-E1960EDC892D}" type="pres">
      <dgm:prSet presAssocID="{74ADF831-D018-BD4F-AFE4-FF16D143F112}" presName="topArc2" presStyleLbl="parChTrans1D1" presStyleIdx="18" presStyleCnt="22"/>
      <dgm:spPr/>
    </dgm:pt>
    <dgm:pt modelId="{C8F02857-FE16-E341-83BB-6507718A8BE5}" type="pres">
      <dgm:prSet presAssocID="{74ADF831-D018-BD4F-AFE4-FF16D143F112}" presName="bottomArc2" presStyleLbl="parChTrans1D1" presStyleIdx="19" presStyleCnt="22"/>
      <dgm:spPr/>
    </dgm:pt>
    <dgm:pt modelId="{1A4371B8-AF41-854B-B682-434DF5C7A3D5}" type="pres">
      <dgm:prSet presAssocID="{74ADF831-D018-BD4F-AFE4-FF16D143F112}" presName="topConnNode2" presStyleLbl="node2" presStyleIdx="0" presStyleCnt="0"/>
      <dgm:spPr/>
      <dgm:t>
        <a:bodyPr/>
        <a:lstStyle/>
        <a:p>
          <a:endParaRPr lang="en-US"/>
        </a:p>
      </dgm:t>
    </dgm:pt>
    <dgm:pt modelId="{CAFC2CD0-ED8E-9541-9721-EB35D4CD9812}" type="pres">
      <dgm:prSet presAssocID="{74ADF831-D018-BD4F-AFE4-FF16D143F112}" presName="hierChild4" presStyleCnt="0"/>
      <dgm:spPr/>
    </dgm:pt>
    <dgm:pt modelId="{8EAF4393-7F61-4D46-9F85-5F9F4341FD1C}" type="pres">
      <dgm:prSet presAssocID="{74ADF831-D018-BD4F-AFE4-FF16D143F112}" presName="hierChild5" presStyleCnt="0"/>
      <dgm:spPr/>
    </dgm:pt>
    <dgm:pt modelId="{B829C145-8F92-5640-B547-18421D9F89F8}" type="pres">
      <dgm:prSet presAssocID="{43A88319-B3DE-C743-8082-568888E02E0C}" presName="Name28" presStyleLbl="parChTrans1D2" presStyleIdx="9" presStyleCnt="10"/>
      <dgm:spPr/>
      <dgm:t>
        <a:bodyPr/>
        <a:lstStyle/>
        <a:p>
          <a:endParaRPr lang="en-US"/>
        </a:p>
      </dgm:t>
    </dgm:pt>
    <dgm:pt modelId="{7670DE96-B0AE-234E-A9E2-BBCA05F134DF}" type="pres">
      <dgm:prSet presAssocID="{CF192212-0672-3845-A59D-FD402DD6EE5F}" presName="hierRoot2" presStyleCnt="0">
        <dgm:presLayoutVars>
          <dgm:hierBranch val="init"/>
        </dgm:presLayoutVars>
      </dgm:prSet>
      <dgm:spPr/>
    </dgm:pt>
    <dgm:pt modelId="{6BF3F09C-5238-7248-A52B-730DA1411BB9}" type="pres">
      <dgm:prSet presAssocID="{CF192212-0672-3845-A59D-FD402DD6EE5F}" presName="rootComposite2" presStyleCnt="0"/>
      <dgm:spPr/>
    </dgm:pt>
    <dgm:pt modelId="{E7A76DD6-BD4D-9641-813D-88BB26280B02}" type="pres">
      <dgm:prSet presAssocID="{CF192212-0672-3845-A59D-FD402DD6EE5F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EB360D-A987-104D-B43D-ED06CE223EF4}" type="pres">
      <dgm:prSet presAssocID="{CF192212-0672-3845-A59D-FD402DD6EE5F}" presName="topArc2" presStyleLbl="parChTrans1D1" presStyleIdx="20" presStyleCnt="22"/>
      <dgm:spPr/>
    </dgm:pt>
    <dgm:pt modelId="{645900D3-0B64-DD47-85A0-B5BEAC2B5E9A}" type="pres">
      <dgm:prSet presAssocID="{CF192212-0672-3845-A59D-FD402DD6EE5F}" presName="bottomArc2" presStyleLbl="parChTrans1D1" presStyleIdx="21" presStyleCnt="22"/>
      <dgm:spPr/>
    </dgm:pt>
    <dgm:pt modelId="{B229C545-1C3A-8B43-A6C3-D6A1D3A1CD9E}" type="pres">
      <dgm:prSet presAssocID="{CF192212-0672-3845-A59D-FD402DD6EE5F}" presName="topConnNode2" presStyleLbl="node2" presStyleIdx="0" presStyleCnt="0"/>
      <dgm:spPr/>
      <dgm:t>
        <a:bodyPr/>
        <a:lstStyle/>
        <a:p>
          <a:endParaRPr lang="en-US"/>
        </a:p>
      </dgm:t>
    </dgm:pt>
    <dgm:pt modelId="{459D8379-8FE8-CC42-AF6E-6F8B542B8E3C}" type="pres">
      <dgm:prSet presAssocID="{CF192212-0672-3845-A59D-FD402DD6EE5F}" presName="hierChild4" presStyleCnt="0"/>
      <dgm:spPr/>
    </dgm:pt>
    <dgm:pt modelId="{7C5A7DFB-6FA7-E74B-BACC-F44ADE69F42C}" type="pres">
      <dgm:prSet presAssocID="{CF192212-0672-3845-A59D-FD402DD6EE5F}" presName="hierChild5" presStyleCnt="0"/>
      <dgm:spPr/>
    </dgm:pt>
    <dgm:pt modelId="{5C2111F7-B2DE-6344-ADBE-B0C920C47CFC}" type="pres">
      <dgm:prSet presAssocID="{D75F4012-E187-8A4A-8933-802B3E36A592}" presName="hierChild3" presStyleCnt="0"/>
      <dgm:spPr/>
    </dgm:pt>
  </dgm:ptLst>
  <dgm:cxnLst>
    <dgm:cxn modelId="{3515C6F4-39BA-3D47-AA1E-CC91F097A317}" type="presOf" srcId="{055411B7-44B3-D448-8068-C372A953D15C}" destId="{42A35EC7-5305-DD47-AF8F-B443F2EC2FE8}" srcOrd="0" destOrd="0" presId="urn:microsoft.com/office/officeart/2008/layout/HalfCircleOrganizationChart"/>
    <dgm:cxn modelId="{0C45B8E6-7436-5A41-8FFB-B2201FA2081E}" type="presOf" srcId="{74ADF831-D018-BD4F-AFE4-FF16D143F112}" destId="{75BA088D-C904-234E-9A2A-44E1B935DC26}" srcOrd="0" destOrd="0" presId="urn:microsoft.com/office/officeart/2008/layout/HalfCircleOrganizationChart"/>
    <dgm:cxn modelId="{DF23A3E1-A1D4-FC43-83C0-221291B32DB0}" srcId="{D75F4012-E187-8A4A-8933-802B3E36A592}" destId="{D9EA522F-F0DC-AE4F-83D3-EDD3814BEC54}" srcOrd="6" destOrd="0" parTransId="{055411B7-44B3-D448-8068-C372A953D15C}" sibTransId="{B872A603-867B-BB43-B9B9-37DF483CE025}"/>
    <dgm:cxn modelId="{F5A1A26F-12AE-6040-9A46-D361B131E6AF}" srcId="{D75F4012-E187-8A4A-8933-802B3E36A592}" destId="{BAE54CE6-4250-0A48-BC6F-CD29EEE498D5}" srcOrd="4" destOrd="0" parTransId="{9102A34A-2EC9-064B-9185-320A7AFA029E}" sibTransId="{7CF55DD0-75A2-0047-AA51-397E08495376}"/>
    <dgm:cxn modelId="{C3746868-1207-C84B-AA0A-7472F1BBB561}" type="presOf" srcId="{8816CD99-0898-DF44-9506-2E8345CC9D5C}" destId="{9AFC5524-873A-D540-9B34-A6CA707CC2DD}" srcOrd="0" destOrd="0" presId="urn:microsoft.com/office/officeart/2008/layout/HalfCircleOrganizationChart"/>
    <dgm:cxn modelId="{37E626C9-04F7-214F-BEAE-CC37F5786BD8}" type="presOf" srcId="{629DD8A6-8761-3342-A4E2-AD9D372FD888}" destId="{78E892C8-8205-7E48-A069-DE79A54DB8A5}" srcOrd="0" destOrd="0" presId="urn:microsoft.com/office/officeart/2008/layout/HalfCircleOrganizationChart"/>
    <dgm:cxn modelId="{2E805EF8-486B-AC4D-8B52-53F8844DAF0D}" srcId="{D75F4012-E187-8A4A-8933-802B3E36A592}" destId="{66F94903-CA30-9F44-BCE4-4A64ED6014FB}" srcOrd="0" destOrd="0" parTransId="{0621B2CD-4A69-3B49-BFFE-3E6A6667DAA7}" sibTransId="{91D3EB29-ECE2-CD4B-AD3D-D0AB09BAFBC4}"/>
    <dgm:cxn modelId="{A1473CE7-3CD6-9A4C-8A00-AC9B2813DF10}" type="presOf" srcId="{9102A34A-2EC9-064B-9185-320A7AFA029E}" destId="{68FA3B44-E4F3-DA42-AB5C-8223926839AB}" srcOrd="0" destOrd="0" presId="urn:microsoft.com/office/officeart/2008/layout/HalfCircleOrganizationChart"/>
    <dgm:cxn modelId="{AC31E5B1-C62A-8441-9AE2-4514DF0D0772}" type="presOf" srcId="{0621B2CD-4A69-3B49-BFFE-3E6A6667DAA7}" destId="{F3732895-8076-784E-9AA3-EDE35FB94E45}" srcOrd="0" destOrd="0" presId="urn:microsoft.com/office/officeart/2008/layout/HalfCircleOrganizationChart"/>
    <dgm:cxn modelId="{65CBDF6B-11C8-F94E-961B-3630CAD2FA8E}" type="presOf" srcId="{BAE54CE6-4250-0A48-BC6F-CD29EEE498D5}" destId="{EC9438FE-5642-8A44-96D8-B689845B762B}" srcOrd="1" destOrd="0" presId="urn:microsoft.com/office/officeart/2008/layout/HalfCircleOrganizationChart"/>
    <dgm:cxn modelId="{CDBA596A-73E8-F44F-91BE-13BC7683503C}" type="presOf" srcId="{83C87D3E-4AE1-334A-8293-3267AE968E5E}" destId="{62DB272E-8151-004D-B045-7BB196C909B8}" srcOrd="0" destOrd="0" presId="urn:microsoft.com/office/officeart/2008/layout/HalfCircleOrganizationChart"/>
    <dgm:cxn modelId="{9809CF6D-2BDC-AD41-BB73-6339EC244E1B}" type="presOf" srcId="{BAE54CE6-4250-0A48-BC6F-CD29EEE498D5}" destId="{3F5D4DAA-C09B-E14E-B916-89ABCC324447}" srcOrd="0" destOrd="0" presId="urn:microsoft.com/office/officeart/2008/layout/HalfCircleOrganizationChart"/>
    <dgm:cxn modelId="{53ACE84F-5841-CD4A-889C-F439A6B61E2D}" type="presOf" srcId="{075F1D66-FB6F-564A-871C-3EF5AFF2F727}" destId="{3D756B9A-839A-3F4F-9F77-131B8AC4BF43}" srcOrd="0" destOrd="0" presId="urn:microsoft.com/office/officeart/2008/layout/HalfCircleOrganizationChart"/>
    <dgm:cxn modelId="{E30855E8-C0A7-C641-B6EE-E1F4F29117F2}" srcId="{D75F4012-E187-8A4A-8933-802B3E36A592}" destId="{74ADF831-D018-BD4F-AFE4-FF16D143F112}" srcOrd="8" destOrd="0" parTransId="{24263423-6752-5544-A931-F7F9938EA7DA}" sibTransId="{7018345F-A569-D448-A4D8-B8F8963ADDBE}"/>
    <dgm:cxn modelId="{748DD4B1-6A96-1D40-8D20-6A3D978E6698}" srcId="{D75F4012-E187-8A4A-8933-802B3E36A592}" destId="{0D3AA34A-DFB3-254C-AAAC-5CC6AA976F64}" srcOrd="5" destOrd="0" parTransId="{64C5604E-ED7A-CB45-BF3A-5E23BD8E7120}" sibTransId="{683B83A2-D18E-9342-A01B-FB918CB2666B}"/>
    <dgm:cxn modelId="{0C05FDB3-3FC6-0F46-95C0-FA523A056AD2}" type="presOf" srcId="{629DD8A6-8761-3342-A4E2-AD9D372FD888}" destId="{C9648CEC-A5E2-E14E-8F7A-053B6D98F2DC}" srcOrd="1" destOrd="0" presId="urn:microsoft.com/office/officeart/2008/layout/HalfCircleOrganizationChart"/>
    <dgm:cxn modelId="{2D5E6ACC-32C1-9844-87F3-306C7DED8369}" type="presOf" srcId="{64C77CD4-8A2C-2348-A7D3-384C208CA870}" destId="{5BE53B7A-410A-704A-9942-53B6512CFADA}" srcOrd="0" destOrd="0" presId="urn:microsoft.com/office/officeart/2008/layout/HalfCircleOrganizationChart"/>
    <dgm:cxn modelId="{72EA9D27-E608-4F45-BC50-44A71564328C}" type="presOf" srcId="{D9EA522F-F0DC-AE4F-83D3-EDD3814BEC54}" destId="{6254DE8A-1027-4444-8954-15B3D363A4F1}" srcOrd="1" destOrd="0" presId="urn:microsoft.com/office/officeart/2008/layout/HalfCircleOrganizationChart"/>
    <dgm:cxn modelId="{C0FE1AE1-7514-9D4A-B3CE-9D7304C7E879}" type="presOf" srcId="{AE300147-54BA-BD47-9509-F52B3A2CBB36}" destId="{F83F085B-6571-E240-AC8B-88BDEFD8D922}" srcOrd="1" destOrd="0" presId="urn:microsoft.com/office/officeart/2008/layout/HalfCircleOrganizationChart"/>
    <dgm:cxn modelId="{F27FADBA-493B-F248-8C6A-5DA86819ABFB}" type="presOf" srcId="{CF192212-0672-3845-A59D-FD402DD6EE5F}" destId="{B229C545-1C3A-8B43-A6C3-D6A1D3A1CD9E}" srcOrd="1" destOrd="0" presId="urn:microsoft.com/office/officeart/2008/layout/HalfCircleOrganizationChart"/>
    <dgm:cxn modelId="{82F719C0-AD4E-5744-9A9F-4B0087B09EF9}" type="presOf" srcId="{AE300147-54BA-BD47-9509-F52B3A2CBB36}" destId="{F1666CEA-2B16-2049-BCA0-C6AD3D6E53B1}" srcOrd="0" destOrd="0" presId="urn:microsoft.com/office/officeart/2008/layout/HalfCircleOrganizationChart"/>
    <dgm:cxn modelId="{B005277E-16A4-AE40-BCBC-96E5CC2FBDDC}" type="presOf" srcId="{0D3AA34A-DFB3-254C-AAAC-5CC6AA976F64}" destId="{603686B1-AA9B-6548-9AB6-F1177550749A}" srcOrd="0" destOrd="0" presId="urn:microsoft.com/office/officeart/2008/layout/HalfCircleOrganizationChart"/>
    <dgm:cxn modelId="{66CD5637-70CE-1740-90F6-2D54A099B28E}" type="presOf" srcId="{CF192212-0672-3845-A59D-FD402DD6EE5F}" destId="{E7A76DD6-BD4D-9641-813D-88BB26280B02}" srcOrd="0" destOrd="0" presId="urn:microsoft.com/office/officeart/2008/layout/HalfCircleOrganizationChart"/>
    <dgm:cxn modelId="{16750374-E69F-1F4A-9ADE-3619FCED2775}" type="presOf" srcId="{D9EA522F-F0DC-AE4F-83D3-EDD3814BEC54}" destId="{8B2FE285-31FD-124A-9606-3564E30C98F8}" srcOrd="0" destOrd="0" presId="urn:microsoft.com/office/officeart/2008/layout/HalfCircleOrganizationChart"/>
    <dgm:cxn modelId="{EFFB7C24-3D38-834A-AE33-3E870564BCE2}" type="presOf" srcId="{43A88319-B3DE-C743-8082-568888E02E0C}" destId="{B829C145-8F92-5640-B547-18421D9F89F8}" srcOrd="0" destOrd="0" presId="urn:microsoft.com/office/officeart/2008/layout/HalfCircleOrganizationChart"/>
    <dgm:cxn modelId="{46EF74A1-8100-C24E-8E66-D1DD8FA610A3}" srcId="{D75F4012-E187-8A4A-8933-802B3E36A592}" destId="{8816CD99-0898-DF44-9506-2E8345CC9D5C}" srcOrd="1" destOrd="0" parTransId="{075F1D66-FB6F-564A-871C-3EF5AFF2F727}" sibTransId="{6CA61BB1-874E-314E-8390-C667944F4133}"/>
    <dgm:cxn modelId="{B9D81D57-0C9D-5F49-AF47-B48731CAC01C}" type="presOf" srcId="{66F94903-CA30-9F44-BCE4-4A64ED6014FB}" destId="{A924E723-7AE1-084F-8625-17A4C4AD3C38}" srcOrd="0" destOrd="0" presId="urn:microsoft.com/office/officeart/2008/layout/HalfCircleOrganizationChart"/>
    <dgm:cxn modelId="{E1D20B3A-4EA8-6E4C-B321-61E094FF9E1E}" srcId="{83C87D3E-4AE1-334A-8293-3267AE968E5E}" destId="{D75F4012-E187-8A4A-8933-802B3E36A592}" srcOrd="0" destOrd="0" parTransId="{15474C4A-D596-214E-8A11-490B897B16C0}" sibTransId="{83578F1E-FED2-3040-83FC-8282F6F5FF1D}"/>
    <dgm:cxn modelId="{5D09A8A1-D84C-3C4B-8623-8303BE6F33A5}" type="presOf" srcId="{64C5604E-ED7A-CB45-BF3A-5E23BD8E7120}" destId="{A4F38583-A553-8549-B080-E3E54A6CEDAB}" srcOrd="0" destOrd="0" presId="urn:microsoft.com/office/officeart/2008/layout/HalfCircleOrganizationChart"/>
    <dgm:cxn modelId="{36775AE8-FC14-7C42-96C2-309E64BC0203}" type="presOf" srcId="{6A80BBA9-96F8-1144-843B-B9249C9F4246}" destId="{EF8D6F22-24A1-BA4E-871E-CD7088CF6C92}" srcOrd="0" destOrd="0" presId="urn:microsoft.com/office/officeart/2008/layout/HalfCircleOrganizationChart"/>
    <dgm:cxn modelId="{7891ACD5-EB3B-AB42-ADA0-D2F913CE5A45}" type="presOf" srcId="{64C77CD4-8A2C-2348-A7D3-384C208CA870}" destId="{C9F86614-EFE4-814A-BC14-52E8131C0482}" srcOrd="1" destOrd="0" presId="urn:microsoft.com/office/officeart/2008/layout/HalfCircleOrganizationChart"/>
    <dgm:cxn modelId="{AD004B4A-D884-B241-B4F3-AD28E3A96AA9}" type="presOf" srcId="{D75F4012-E187-8A4A-8933-802B3E36A592}" destId="{8E7BFF3E-25E5-3D46-ABD3-3C8A8C6C4975}" srcOrd="1" destOrd="0" presId="urn:microsoft.com/office/officeart/2008/layout/HalfCircleOrganizationChart"/>
    <dgm:cxn modelId="{A480B4FF-72A3-0346-9552-4B3076420EAE}" type="presOf" srcId="{24263423-6752-5544-A931-F7F9938EA7DA}" destId="{FC5F1EAC-324F-AF49-91EA-64181D6F3589}" srcOrd="0" destOrd="0" presId="urn:microsoft.com/office/officeart/2008/layout/HalfCircleOrganizationChart"/>
    <dgm:cxn modelId="{68872ED2-4A4D-BF40-9BD3-F74EBD707191}" type="presOf" srcId="{D75F4012-E187-8A4A-8933-802B3E36A592}" destId="{58F845BE-EB05-1E4A-9AC8-E8C2CADA537E}" srcOrd="0" destOrd="0" presId="urn:microsoft.com/office/officeart/2008/layout/HalfCircleOrganizationChart"/>
    <dgm:cxn modelId="{FB23A1C0-BCEB-FA4A-938B-63900A92370B}" srcId="{D75F4012-E187-8A4A-8933-802B3E36A592}" destId="{629DD8A6-8761-3342-A4E2-AD9D372FD888}" srcOrd="2" destOrd="0" parTransId="{43FAE9F4-7DB5-6440-95E9-DDB48AFF9ADB}" sibTransId="{B15A9679-4E14-2248-A31F-FA855B280BF7}"/>
    <dgm:cxn modelId="{80EEE98F-5732-1440-8AD8-AAB3E975A10F}" srcId="{D75F4012-E187-8A4A-8933-802B3E36A592}" destId="{64C77CD4-8A2C-2348-A7D3-384C208CA870}" srcOrd="3" destOrd="0" parTransId="{6A80BBA9-96F8-1144-843B-B9249C9F4246}" sibTransId="{7D375DD4-F2C2-E04A-85F1-16F2C5D1A3DE}"/>
    <dgm:cxn modelId="{1F96AFA8-BDAD-5741-ABF6-192080850CF8}" type="presOf" srcId="{93DE0461-E5F0-0D41-AC26-D20DC05F9848}" destId="{4AC74C4E-D3E6-7F43-80B6-D406F4C51E48}" srcOrd="0" destOrd="0" presId="urn:microsoft.com/office/officeart/2008/layout/HalfCircleOrganizationChart"/>
    <dgm:cxn modelId="{6842A627-91AE-0247-9160-B8547ED4D1E4}" type="presOf" srcId="{0D3AA34A-DFB3-254C-AAAC-5CC6AA976F64}" destId="{A0FE39F1-755A-EF4D-ACF8-80AD0DF43797}" srcOrd="1" destOrd="0" presId="urn:microsoft.com/office/officeart/2008/layout/HalfCircleOrganizationChart"/>
    <dgm:cxn modelId="{3D859A49-AA25-A448-89FD-55D0983F9172}" srcId="{D75F4012-E187-8A4A-8933-802B3E36A592}" destId="{AE300147-54BA-BD47-9509-F52B3A2CBB36}" srcOrd="7" destOrd="0" parTransId="{93DE0461-E5F0-0D41-AC26-D20DC05F9848}" sibTransId="{DF15214A-5539-8B42-A38D-E05F1B247088}"/>
    <dgm:cxn modelId="{1227D28E-FE4F-5E49-B0FA-71618B66F367}" type="presOf" srcId="{43FAE9F4-7DB5-6440-95E9-DDB48AFF9ADB}" destId="{10A1C4AB-2A93-314A-8F7A-8E46A9127D00}" srcOrd="0" destOrd="0" presId="urn:microsoft.com/office/officeart/2008/layout/HalfCircleOrganizationChart"/>
    <dgm:cxn modelId="{0BCB72E8-BC62-9C4F-999A-4A7587FA5E0E}" type="presOf" srcId="{74ADF831-D018-BD4F-AFE4-FF16D143F112}" destId="{1A4371B8-AF41-854B-B682-434DF5C7A3D5}" srcOrd="1" destOrd="0" presId="urn:microsoft.com/office/officeart/2008/layout/HalfCircleOrganizationChart"/>
    <dgm:cxn modelId="{1FDA71C7-7F30-A34D-A828-322FAC3A5671}" srcId="{D75F4012-E187-8A4A-8933-802B3E36A592}" destId="{CF192212-0672-3845-A59D-FD402DD6EE5F}" srcOrd="9" destOrd="0" parTransId="{43A88319-B3DE-C743-8082-568888E02E0C}" sibTransId="{237A11FA-BF58-EC48-BA03-541EC09B8E06}"/>
    <dgm:cxn modelId="{C4805478-0D01-E943-AC68-78053B24E83F}" type="presOf" srcId="{8816CD99-0898-DF44-9506-2E8345CC9D5C}" destId="{CB34A940-6E16-C342-ADF5-0F2C32CB052E}" srcOrd="1" destOrd="0" presId="urn:microsoft.com/office/officeart/2008/layout/HalfCircleOrganizationChart"/>
    <dgm:cxn modelId="{61B0CB95-84D2-B64E-A858-B57BEB8B9D69}" type="presOf" srcId="{66F94903-CA30-9F44-BCE4-4A64ED6014FB}" destId="{ECF1C0E0-6F2B-5F46-AB73-FA18CE7B89A0}" srcOrd="1" destOrd="0" presId="urn:microsoft.com/office/officeart/2008/layout/HalfCircleOrganizationChart"/>
    <dgm:cxn modelId="{BAA21C25-BDEB-B549-8A29-2B260EE1DE04}" type="presParOf" srcId="{62DB272E-8151-004D-B045-7BB196C909B8}" destId="{DE94DFB6-84D8-6F45-B7DB-F0E883CC0E6D}" srcOrd="0" destOrd="0" presId="urn:microsoft.com/office/officeart/2008/layout/HalfCircleOrganizationChart"/>
    <dgm:cxn modelId="{71E99ED3-5414-2444-8275-AC3415B99FEB}" type="presParOf" srcId="{DE94DFB6-84D8-6F45-B7DB-F0E883CC0E6D}" destId="{35182D16-5C90-B147-B942-CBFC994202E3}" srcOrd="0" destOrd="0" presId="urn:microsoft.com/office/officeart/2008/layout/HalfCircleOrganizationChart"/>
    <dgm:cxn modelId="{B872345B-1034-B641-A182-64F68A8D4103}" type="presParOf" srcId="{35182D16-5C90-B147-B942-CBFC994202E3}" destId="{58F845BE-EB05-1E4A-9AC8-E8C2CADA537E}" srcOrd="0" destOrd="0" presId="urn:microsoft.com/office/officeart/2008/layout/HalfCircleOrganizationChart"/>
    <dgm:cxn modelId="{2906EE5C-962B-6542-9AE7-F3B09FC5222B}" type="presParOf" srcId="{35182D16-5C90-B147-B942-CBFC994202E3}" destId="{47A7F801-167D-A244-A47D-74CD5614C397}" srcOrd="1" destOrd="0" presId="urn:microsoft.com/office/officeart/2008/layout/HalfCircleOrganizationChart"/>
    <dgm:cxn modelId="{CC799AF3-E190-F441-89A3-C4A5E1B9EED6}" type="presParOf" srcId="{35182D16-5C90-B147-B942-CBFC994202E3}" destId="{806E4C0F-A311-884B-9F9D-B58DD736BAC6}" srcOrd="2" destOrd="0" presId="urn:microsoft.com/office/officeart/2008/layout/HalfCircleOrganizationChart"/>
    <dgm:cxn modelId="{5E032D5D-C227-484B-9DB7-FFA5929CECBA}" type="presParOf" srcId="{35182D16-5C90-B147-B942-CBFC994202E3}" destId="{8E7BFF3E-25E5-3D46-ABD3-3C8A8C6C4975}" srcOrd="3" destOrd="0" presId="urn:microsoft.com/office/officeart/2008/layout/HalfCircleOrganizationChart"/>
    <dgm:cxn modelId="{00ACB71E-E3D7-9E4D-AAF6-996E56B74193}" type="presParOf" srcId="{DE94DFB6-84D8-6F45-B7DB-F0E883CC0E6D}" destId="{890EAB42-B420-6246-9092-DA4B7E7C7B4D}" srcOrd="1" destOrd="0" presId="urn:microsoft.com/office/officeart/2008/layout/HalfCircleOrganizationChart"/>
    <dgm:cxn modelId="{A4AFF230-1C40-004C-B81A-A74E7CA8E258}" type="presParOf" srcId="{890EAB42-B420-6246-9092-DA4B7E7C7B4D}" destId="{F3732895-8076-784E-9AA3-EDE35FB94E45}" srcOrd="0" destOrd="0" presId="urn:microsoft.com/office/officeart/2008/layout/HalfCircleOrganizationChart"/>
    <dgm:cxn modelId="{6AB3F761-4788-1D42-B4ED-EF0FC9C98FFD}" type="presParOf" srcId="{890EAB42-B420-6246-9092-DA4B7E7C7B4D}" destId="{E8AF891E-3EFB-7948-B842-F3B79DA00C7E}" srcOrd="1" destOrd="0" presId="urn:microsoft.com/office/officeart/2008/layout/HalfCircleOrganizationChart"/>
    <dgm:cxn modelId="{F9503AE1-AA23-DB43-B229-09E9E34EF3D4}" type="presParOf" srcId="{E8AF891E-3EFB-7948-B842-F3B79DA00C7E}" destId="{EF573BDB-29C9-F74A-82B1-B6A545255A52}" srcOrd="0" destOrd="0" presId="urn:microsoft.com/office/officeart/2008/layout/HalfCircleOrganizationChart"/>
    <dgm:cxn modelId="{4A431406-D872-E44B-8477-BB30328EC69D}" type="presParOf" srcId="{EF573BDB-29C9-F74A-82B1-B6A545255A52}" destId="{A924E723-7AE1-084F-8625-17A4C4AD3C38}" srcOrd="0" destOrd="0" presId="urn:microsoft.com/office/officeart/2008/layout/HalfCircleOrganizationChart"/>
    <dgm:cxn modelId="{3F7C960D-8811-B84E-8F7D-C70400B2F7FA}" type="presParOf" srcId="{EF573BDB-29C9-F74A-82B1-B6A545255A52}" destId="{2C3D6589-02E9-5C4D-B9C2-B3F53EF3C21B}" srcOrd="1" destOrd="0" presId="urn:microsoft.com/office/officeart/2008/layout/HalfCircleOrganizationChart"/>
    <dgm:cxn modelId="{BDB1BF49-B46D-414B-BAB2-32B09CABFB25}" type="presParOf" srcId="{EF573BDB-29C9-F74A-82B1-B6A545255A52}" destId="{B962B95B-D4DF-114A-B22B-E28161C6F9D0}" srcOrd="2" destOrd="0" presId="urn:microsoft.com/office/officeart/2008/layout/HalfCircleOrganizationChart"/>
    <dgm:cxn modelId="{F353278B-8D56-5349-A433-F6DC474086E9}" type="presParOf" srcId="{EF573BDB-29C9-F74A-82B1-B6A545255A52}" destId="{ECF1C0E0-6F2B-5F46-AB73-FA18CE7B89A0}" srcOrd="3" destOrd="0" presId="urn:microsoft.com/office/officeart/2008/layout/HalfCircleOrganizationChart"/>
    <dgm:cxn modelId="{86811F3C-E11A-3B48-8B96-87793CE56988}" type="presParOf" srcId="{E8AF891E-3EFB-7948-B842-F3B79DA00C7E}" destId="{8F29DF40-D27C-7D48-B190-4564A2D9EF55}" srcOrd="1" destOrd="0" presId="urn:microsoft.com/office/officeart/2008/layout/HalfCircleOrganizationChart"/>
    <dgm:cxn modelId="{818583DB-012A-5246-BA6D-F3A01EAC510B}" type="presParOf" srcId="{E8AF891E-3EFB-7948-B842-F3B79DA00C7E}" destId="{E566CA0C-001B-2E43-B6DC-9C3B16855562}" srcOrd="2" destOrd="0" presId="urn:microsoft.com/office/officeart/2008/layout/HalfCircleOrganizationChart"/>
    <dgm:cxn modelId="{FBED7344-7232-DD4B-BDDE-88D598AD8AD2}" type="presParOf" srcId="{890EAB42-B420-6246-9092-DA4B7E7C7B4D}" destId="{3D756B9A-839A-3F4F-9F77-131B8AC4BF43}" srcOrd="2" destOrd="0" presId="urn:microsoft.com/office/officeart/2008/layout/HalfCircleOrganizationChart"/>
    <dgm:cxn modelId="{97BAD3E8-FEE2-444C-8D05-45AFBBF698E8}" type="presParOf" srcId="{890EAB42-B420-6246-9092-DA4B7E7C7B4D}" destId="{EBC123F1-EBFC-6F43-AD16-76410F9BC288}" srcOrd="3" destOrd="0" presId="urn:microsoft.com/office/officeart/2008/layout/HalfCircleOrganizationChart"/>
    <dgm:cxn modelId="{80258FD6-CF09-4D46-B9BF-3CC35C00A5E4}" type="presParOf" srcId="{EBC123F1-EBFC-6F43-AD16-76410F9BC288}" destId="{4203BD11-DA03-584A-8283-9B3DF7949E91}" srcOrd="0" destOrd="0" presId="urn:microsoft.com/office/officeart/2008/layout/HalfCircleOrganizationChart"/>
    <dgm:cxn modelId="{0282402B-F777-5C44-9484-E143D022194B}" type="presParOf" srcId="{4203BD11-DA03-584A-8283-9B3DF7949E91}" destId="{9AFC5524-873A-D540-9B34-A6CA707CC2DD}" srcOrd="0" destOrd="0" presId="urn:microsoft.com/office/officeart/2008/layout/HalfCircleOrganizationChart"/>
    <dgm:cxn modelId="{5D91401C-D20A-F541-9DB5-59A5E23E3F9D}" type="presParOf" srcId="{4203BD11-DA03-584A-8283-9B3DF7949E91}" destId="{9FB31486-FE42-AC4C-B251-B5ACA28FDFEC}" srcOrd="1" destOrd="0" presId="urn:microsoft.com/office/officeart/2008/layout/HalfCircleOrganizationChart"/>
    <dgm:cxn modelId="{FC4C02F8-D64F-004B-8EFA-BEADA4F1D23B}" type="presParOf" srcId="{4203BD11-DA03-584A-8283-9B3DF7949E91}" destId="{48856BCE-161A-7048-A110-BABA385CFB16}" srcOrd="2" destOrd="0" presId="urn:microsoft.com/office/officeart/2008/layout/HalfCircleOrganizationChart"/>
    <dgm:cxn modelId="{10766661-56A6-E545-933E-7F7D513A28B1}" type="presParOf" srcId="{4203BD11-DA03-584A-8283-9B3DF7949E91}" destId="{CB34A940-6E16-C342-ADF5-0F2C32CB052E}" srcOrd="3" destOrd="0" presId="urn:microsoft.com/office/officeart/2008/layout/HalfCircleOrganizationChart"/>
    <dgm:cxn modelId="{9DB33E23-299B-3E46-88C6-813FC9942E3E}" type="presParOf" srcId="{EBC123F1-EBFC-6F43-AD16-76410F9BC288}" destId="{4EAABAB9-562B-3942-9EB4-3A5413EDA1F2}" srcOrd="1" destOrd="0" presId="urn:microsoft.com/office/officeart/2008/layout/HalfCircleOrganizationChart"/>
    <dgm:cxn modelId="{F4BD0925-DB3B-7C45-817E-9F8D7A682430}" type="presParOf" srcId="{EBC123F1-EBFC-6F43-AD16-76410F9BC288}" destId="{B45A8F7B-246D-C946-8AFA-5A944F3B5E3C}" srcOrd="2" destOrd="0" presId="urn:microsoft.com/office/officeart/2008/layout/HalfCircleOrganizationChart"/>
    <dgm:cxn modelId="{19E3CEC4-F030-C34B-8CE3-1D983DA38556}" type="presParOf" srcId="{890EAB42-B420-6246-9092-DA4B7E7C7B4D}" destId="{10A1C4AB-2A93-314A-8F7A-8E46A9127D00}" srcOrd="4" destOrd="0" presId="urn:microsoft.com/office/officeart/2008/layout/HalfCircleOrganizationChart"/>
    <dgm:cxn modelId="{BA9DDA82-747A-9C4E-B72B-F59593512D28}" type="presParOf" srcId="{890EAB42-B420-6246-9092-DA4B7E7C7B4D}" destId="{DD53A422-2C40-284C-9EEA-11760B646F3B}" srcOrd="5" destOrd="0" presId="urn:microsoft.com/office/officeart/2008/layout/HalfCircleOrganizationChart"/>
    <dgm:cxn modelId="{2D2E9EAA-0739-FF4C-B70E-E5A42AC56EB1}" type="presParOf" srcId="{DD53A422-2C40-284C-9EEA-11760B646F3B}" destId="{95ABBBA4-0986-644D-BEB2-2CE60E17EFDE}" srcOrd="0" destOrd="0" presId="urn:microsoft.com/office/officeart/2008/layout/HalfCircleOrganizationChart"/>
    <dgm:cxn modelId="{733363EC-E67F-9747-9337-7BA76B7083BF}" type="presParOf" srcId="{95ABBBA4-0986-644D-BEB2-2CE60E17EFDE}" destId="{78E892C8-8205-7E48-A069-DE79A54DB8A5}" srcOrd="0" destOrd="0" presId="urn:microsoft.com/office/officeart/2008/layout/HalfCircleOrganizationChart"/>
    <dgm:cxn modelId="{0C399DCC-074E-864F-B76F-E52F1C39F86B}" type="presParOf" srcId="{95ABBBA4-0986-644D-BEB2-2CE60E17EFDE}" destId="{CC17DBAE-3F49-8244-84D0-1D57B0AB8CA8}" srcOrd="1" destOrd="0" presId="urn:microsoft.com/office/officeart/2008/layout/HalfCircleOrganizationChart"/>
    <dgm:cxn modelId="{61159371-9C62-5846-903A-4BD867E3A521}" type="presParOf" srcId="{95ABBBA4-0986-644D-BEB2-2CE60E17EFDE}" destId="{D6CF71A0-376B-314F-B1FE-AE175B67155E}" srcOrd="2" destOrd="0" presId="urn:microsoft.com/office/officeart/2008/layout/HalfCircleOrganizationChart"/>
    <dgm:cxn modelId="{E481B977-72CE-5E42-84CC-37231342E17D}" type="presParOf" srcId="{95ABBBA4-0986-644D-BEB2-2CE60E17EFDE}" destId="{C9648CEC-A5E2-E14E-8F7A-053B6D98F2DC}" srcOrd="3" destOrd="0" presId="urn:microsoft.com/office/officeart/2008/layout/HalfCircleOrganizationChart"/>
    <dgm:cxn modelId="{7B193F26-087E-7242-AF36-28F0875248C2}" type="presParOf" srcId="{DD53A422-2C40-284C-9EEA-11760B646F3B}" destId="{6D31E1A9-3062-CF40-8A21-8848A96A2155}" srcOrd="1" destOrd="0" presId="urn:microsoft.com/office/officeart/2008/layout/HalfCircleOrganizationChart"/>
    <dgm:cxn modelId="{3D3304B7-48B9-7A4B-8305-1959609C1CED}" type="presParOf" srcId="{DD53A422-2C40-284C-9EEA-11760B646F3B}" destId="{1271AA55-EFD5-1246-BA20-BC855291725E}" srcOrd="2" destOrd="0" presId="urn:microsoft.com/office/officeart/2008/layout/HalfCircleOrganizationChart"/>
    <dgm:cxn modelId="{EA70A8ED-3A58-7246-9D5A-D30EE30C33B2}" type="presParOf" srcId="{890EAB42-B420-6246-9092-DA4B7E7C7B4D}" destId="{EF8D6F22-24A1-BA4E-871E-CD7088CF6C92}" srcOrd="6" destOrd="0" presId="urn:microsoft.com/office/officeart/2008/layout/HalfCircleOrganizationChart"/>
    <dgm:cxn modelId="{0045E9E4-8F46-DD44-A3E3-3575C66033CF}" type="presParOf" srcId="{890EAB42-B420-6246-9092-DA4B7E7C7B4D}" destId="{2F283847-2F32-6142-8B2C-6172CD2407D0}" srcOrd="7" destOrd="0" presId="urn:microsoft.com/office/officeart/2008/layout/HalfCircleOrganizationChart"/>
    <dgm:cxn modelId="{DE2C4DF4-685E-5344-B2D0-974E78B398C7}" type="presParOf" srcId="{2F283847-2F32-6142-8B2C-6172CD2407D0}" destId="{34F2365D-0603-5642-9700-8622614F3A15}" srcOrd="0" destOrd="0" presId="urn:microsoft.com/office/officeart/2008/layout/HalfCircleOrganizationChart"/>
    <dgm:cxn modelId="{A3088D99-FA70-2648-BCC9-F584093D17EA}" type="presParOf" srcId="{34F2365D-0603-5642-9700-8622614F3A15}" destId="{5BE53B7A-410A-704A-9942-53B6512CFADA}" srcOrd="0" destOrd="0" presId="urn:microsoft.com/office/officeart/2008/layout/HalfCircleOrganizationChart"/>
    <dgm:cxn modelId="{2AEAD9B6-46EB-7A48-BDFB-BEF693D5F709}" type="presParOf" srcId="{34F2365D-0603-5642-9700-8622614F3A15}" destId="{DEE9D3C8-FA77-2442-8F79-7278B6D08F7C}" srcOrd="1" destOrd="0" presId="urn:microsoft.com/office/officeart/2008/layout/HalfCircleOrganizationChart"/>
    <dgm:cxn modelId="{93A789F6-1B84-CD40-8519-38843F0EB655}" type="presParOf" srcId="{34F2365D-0603-5642-9700-8622614F3A15}" destId="{BEDAD4F6-3677-6247-8E51-F5AC49AE1F1B}" srcOrd="2" destOrd="0" presId="urn:microsoft.com/office/officeart/2008/layout/HalfCircleOrganizationChart"/>
    <dgm:cxn modelId="{89F0A404-D411-DB40-B8A8-4D3428450A03}" type="presParOf" srcId="{34F2365D-0603-5642-9700-8622614F3A15}" destId="{C9F86614-EFE4-814A-BC14-52E8131C0482}" srcOrd="3" destOrd="0" presId="urn:microsoft.com/office/officeart/2008/layout/HalfCircleOrganizationChart"/>
    <dgm:cxn modelId="{1DFABE08-8F4C-074E-AAA4-F316F679670D}" type="presParOf" srcId="{2F283847-2F32-6142-8B2C-6172CD2407D0}" destId="{87BDC8C7-D55B-7340-A455-966E42E7D674}" srcOrd="1" destOrd="0" presId="urn:microsoft.com/office/officeart/2008/layout/HalfCircleOrganizationChart"/>
    <dgm:cxn modelId="{CA14C945-7A01-9B48-BB6D-E6872366777B}" type="presParOf" srcId="{2F283847-2F32-6142-8B2C-6172CD2407D0}" destId="{AA000ECD-C434-2F4C-A42C-E9D99D7D1AA5}" srcOrd="2" destOrd="0" presId="urn:microsoft.com/office/officeart/2008/layout/HalfCircleOrganizationChart"/>
    <dgm:cxn modelId="{2F564B91-732B-DD4C-9451-DB95E970FC14}" type="presParOf" srcId="{890EAB42-B420-6246-9092-DA4B7E7C7B4D}" destId="{68FA3B44-E4F3-DA42-AB5C-8223926839AB}" srcOrd="8" destOrd="0" presId="urn:microsoft.com/office/officeart/2008/layout/HalfCircleOrganizationChart"/>
    <dgm:cxn modelId="{803112D6-1DAB-3840-A352-3AEDEC3F3A69}" type="presParOf" srcId="{890EAB42-B420-6246-9092-DA4B7E7C7B4D}" destId="{5ACE8165-78CB-BA40-9179-F6DD7AF6A84D}" srcOrd="9" destOrd="0" presId="urn:microsoft.com/office/officeart/2008/layout/HalfCircleOrganizationChart"/>
    <dgm:cxn modelId="{0C2716B2-CC6D-4E48-9564-DFFAB27496FA}" type="presParOf" srcId="{5ACE8165-78CB-BA40-9179-F6DD7AF6A84D}" destId="{8C1ED753-F635-5E4A-826F-EF9AA75080DB}" srcOrd="0" destOrd="0" presId="urn:microsoft.com/office/officeart/2008/layout/HalfCircleOrganizationChart"/>
    <dgm:cxn modelId="{3A6C960F-1BAB-494A-A1F0-1593ACD9B532}" type="presParOf" srcId="{8C1ED753-F635-5E4A-826F-EF9AA75080DB}" destId="{3F5D4DAA-C09B-E14E-B916-89ABCC324447}" srcOrd="0" destOrd="0" presId="urn:microsoft.com/office/officeart/2008/layout/HalfCircleOrganizationChart"/>
    <dgm:cxn modelId="{8C095F9E-CB1D-4F4A-9B52-5D6201E9EF4F}" type="presParOf" srcId="{8C1ED753-F635-5E4A-826F-EF9AA75080DB}" destId="{A540DA81-0E66-E14C-A3F2-EEC0ED1380E6}" srcOrd="1" destOrd="0" presId="urn:microsoft.com/office/officeart/2008/layout/HalfCircleOrganizationChart"/>
    <dgm:cxn modelId="{98297F4A-8EE5-8A46-BDD9-13E3044B4F45}" type="presParOf" srcId="{8C1ED753-F635-5E4A-826F-EF9AA75080DB}" destId="{C64CAB16-3F6B-6E4B-9AEB-B9A0A94C4435}" srcOrd="2" destOrd="0" presId="urn:microsoft.com/office/officeart/2008/layout/HalfCircleOrganizationChart"/>
    <dgm:cxn modelId="{F35A3F8D-822F-A74A-B218-DE747015545E}" type="presParOf" srcId="{8C1ED753-F635-5E4A-826F-EF9AA75080DB}" destId="{EC9438FE-5642-8A44-96D8-B689845B762B}" srcOrd="3" destOrd="0" presId="urn:microsoft.com/office/officeart/2008/layout/HalfCircleOrganizationChart"/>
    <dgm:cxn modelId="{41547A94-D6A8-5D4B-A7F3-81F633DCD50B}" type="presParOf" srcId="{5ACE8165-78CB-BA40-9179-F6DD7AF6A84D}" destId="{3C82DE23-A093-2C4B-B435-225578A9DEEF}" srcOrd="1" destOrd="0" presId="urn:microsoft.com/office/officeart/2008/layout/HalfCircleOrganizationChart"/>
    <dgm:cxn modelId="{D18534AA-0650-B341-9E1B-8E8DC2EB1BA5}" type="presParOf" srcId="{5ACE8165-78CB-BA40-9179-F6DD7AF6A84D}" destId="{7547CBAD-1AAF-8346-8D10-3D6BF6A3B095}" srcOrd="2" destOrd="0" presId="urn:microsoft.com/office/officeart/2008/layout/HalfCircleOrganizationChart"/>
    <dgm:cxn modelId="{C0C2B26E-EA24-4847-B622-BB9870BFE3AF}" type="presParOf" srcId="{890EAB42-B420-6246-9092-DA4B7E7C7B4D}" destId="{A4F38583-A553-8549-B080-E3E54A6CEDAB}" srcOrd="10" destOrd="0" presId="urn:microsoft.com/office/officeart/2008/layout/HalfCircleOrganizationChart"/>
    <dgm:cxn modelId="{41BC6940-8B4A-C241-A23D-87592F63D0D6}" type="presParOf" srcId="{890EAB42-B420-6246-9092-DA4B7E7C7B4D}" destId="{B186AE89-6F68-9D4C-81C4-CFF17F3D8CC2}" srcOrd="11" destOrd="0" presId="urn:microsoft.com/office/officeart/2008/layout/HalfCircleOrganizationChart"/>
    <dgm:cxn modelId="{748B1347-9A12-7749-AFC0-18DD2A01B169}" type="presParOf" srcId="{B186AE89-6F68-9D4C-81C4-CFF17F3D8CC2}" destId="{DDFDDB97-A7CE-464F-839C-B8B4107A3699}" srcOrd="0" destOrd="0" presId="urn:microsoft.com/office/officeart/2008/layout/HalfCircleOrganizationChart"/>
    <dgm:cxn modelId="{1C5D1CD1-AD5B-D949-AF0B-BC9B35C137C5}" type="presParOf" srcId="{DDFDDB97-A7CE-464F-839C-B8B4107A3699}" destId="{603686B1-AA9B-6548-9AB6-F1177550749A}" srcOrd="0" destOrd="0" presId="urn:microsoft.com/office/officeart/2008/layout/HalfCircleOrganizationChart"/>
    <dgm:cxn modelId="{DDAE019A-72AA-7443-9E25-24A6ED8649BA}" type="presParOf" srcId="{DDFDDB97-A7CE-464F-839C-B8B4107A3699}" destId="{AAAE6C2B-6D2A-934A-8E3D-BA40D19D79BE}" srcOrd="1" destOrd="0" presId="urn:microsoft.com/office/officeart/2008/layout/HalfCircleOrganizationChart"/>
    <dgm:cxn modelId="{7B474CAF-9FD6-684E-BF49-A1CC322D4A14}" type="presParOf" srcId="{DDFDDB97-A7CE-464F-839C-B8B4107A3699}" destId="{A58E9885-4628-6D49-8EB9-59B1FB7B1D18}" srcOrd="2" destOrd="0" presId="urn:microsoft.com/office/officeart/2008/layout/HalfCircleOrganizationChart"/>
    <dgm:cxn modelId="{D391F839-EE63-7D40-99C9-07BC0E89AD7E}" type="presParOf" srcId="{DDFDDB97-A7CE-464F-839C-B8B4107A3699}" destId="{A0FE39F1-755A-EF4D-ACF8-80AD0DF43797}" srcOrd="3" destOrd="0" presId="urn:microsoft.com/office/officeart/2008/layout/HalfCircleOrganizationChart"/>
    <dgm:cxn modelId="{B3F9F2C7-0320-5647-8DBE-EC6DED279EEC}" type="presParOf" srcId="{B186AE89-6F68-9D4C-81C4-CFF17F3D8CC2}" destId="{A709191F-9E0D-9B45-BA7E-59726E980DF1}" srcOrd="1" destOrd="0" presId="urn:microsoft.com/office/officeart/2008/layout/HalfCircleOrganizationChart"/>
    <dgm:cxn modelId="{6893F8FF-31DC-2D47-AF8B-CB374C313C95}" type="presParOf" srcId="{B186AE89-6F68-9D4C-81C4-CFF17F3D8CC2}" destId="{10AC7FF4-8A20-2F44-8DA8-63DFFDFC8324}" srcOrd="2" destOrd="0" presId="urn:microsoft.com/office/officeart/2008/layout/HalfCircleOrganizationChart"/>
    <dgm:cxn modelId="{54B4068F-1882-4041-95B7-651AA993B963}" type="presParOf" srcId="{890EAB42-B420-6246-9092-DA4B7E7C7B4D}" destId="{42A35EC7-5305-DD47-AF8F-B443F2EC2FE8}" srcOrd="12" destOrd="0" presId="urn:microsoft.com/office/officeart/2008/layout/HalfCircleOrganizationChart"/>
    <dgm:cxn modelId="{6D59E755-0738-4E41-A5ED-467DFF41495E}" type="presParOf" srcId="{890EAB42-B420-6246-9092-DA4B7E7C7B4D}" destId="{FB758738-CDF3-694A-8FB8-C97AD0BC8014}" srcOrd="13" destOrd="0" presId="urn:microsoft.com/office/officeart/2008/layout/HalfCircleOrganizationChart"/>
    <dgm:cxn modelId="{A00C2B92-04B1-414E-9ADC-83BB3EBA51A7}" type="presParOf" srcId="{FB758738-CDF3-694A-8FB8-C97AD0BC8014}" destId="{409B741E-E429-EE46-8C75-F4C4CC30B86D}" srcOrd="0" destOrd="0" presId="urn:microsoft.com/office/officeart/2008/layout/HalfCircleOrganizationChart"/>
    <dgm:cxn modelId="{186306A0-05B6-A24C-BD67-29F54DB585D2}" type="presParOf" srcId="{409B741E-E429-EE46-8C75-F4C4CC30B86D}" destId="{8B2FE285-31FD-124A-9606-3564E30C98F8}" srcOrd="0" destOrd="0" presId="urn:microsoft.com/office/officeart/2008/layout/HalfCircleOrganizationChart"/>
    <dgm:cxn modelId="{A2E749F2-BAEA-2248-9113-F9EC0589EB3E}" type="presParOf" srcId="{409B741E-E429-EE46-8C75-F4C4CC30B86D}" destId="{65EE22EA-0BBF-434A-ACC0-353A7BF1A405}" srcOrd="1" destOrd="0" presId="urn:microsoft.com/office/officeart/2008/layout/HalfCircleOrganizationChart"/>
    <dgm:cxn modelId="{3B7D3CD4-1841-3B46-967F-6B27A2A5CCAD}" type="presParOf" srcId="{409B741E-E429-EE46-8C75-F4C4CC30B86D}" destId="{9C62D48A-57CB-B246-B17A-14A3A4F34A28}" srcOrd="2" destOrd="0" presId="urn:microsoft.com/office/officeart/2008/layout/HalfCircleOrganizationChart"/>
    <dgm:cxn modelId="{6895B81E-4C59-7747-887F-F6565C12A2F6}" type="presParOf" srcId="{409B741E-E429-EE46-8C75-F4C4CC30B86D}" destId="{6254DE8A-1027-4444-8954-15B3D363A4F1}" srcOrd="3" destOrd="0" presId="urn:microsoft.com/office/officeart/2008/layout/HalfCircleOrganizationChart"/>
    <dgm:cxn modelId="{C1832CB9-6D6B-1A4D-B40F-375EBF7A4A63}" type="presParOf" srcId="{FB758738-CDF3-694A-8FB8-C97AD0BC8014}" destId="{E1B25458-6923-9E49-9FFF-380952788CE6}" srcOrd="1" destOrd="0" presId="urn:microsoft.com/office/officeart/2008/layout/HalfCircleOrganizationChart"/>
    <dgm:cxn modelId="{731094EE-1A51-FC40-B4FF-9DAFE7D392B4}" type="presParOf" srcId="{FB758738-CDF3-694A-8FB8-C97AD0BC8014}" destId="{90BDA5A6-D08C-BF48-BB9F-00E54D0CBBC4}" srcOrd="2" destOrd="0" presId="urn:microsoft.com/office/officeart/2008/layout/HalfCircleOrganizationChart"/>
    <dgm:cxn modelId="{3403B8EC-B089-C944-835D-5E35F2CC3EB5}" type="presParOf" srcId="{890EAB42-B420-6246-9092-DA4B7E7C7B4D}" destId="{4AC74C4E-D3E6-7F43-80B6-D406F4C51E48}" srcOrd="14" destOrd="0" presId="urn:microsoft.com/office/officeart/2008/layout/HalfCircleOrganizationChart"/>
    <dgm:cxn modelId="{504776FC-5CBD-7D4F-B328-B4FC529BF693}" type="presParOf" srcId="{890EAB42-B420-6246-9092-DA4B7E7C7B4D}" destId="{B39D576D-8393-B34E-8DBE-5132480A133E}" srcOrd="15" destOrd="0" presId="urn:microsoft.com/office/officeart/2008/layout/HalfCircleOrganizationChart"/>
    <dgm:cxn modelId="{1DF0D0DA-AC37-D949-B6C0-A93B26F0B65E}" type="presParOf" srcId="{B39D576D-8393-B34E-8DBE-5132480A133E}" destId="{6416F4B5-AEF9-3C4B-8736-407952FAAC64}" srcOrd="0" destOrd="0" presId="urn:microsoft.com/office/officeart/2008/layout/HalfCircleOrganizationChart"/>
    <dgm:cxn modelId="{94E70BD9-A714-CE47-A4FA-288354E75D09}" type="presParOf" srcId="{6416F4B5-AEF9-3C4B-8736-407952FAAC64}" destId="{F1666CEA-2B16-2049-BCA0-C6AD3D6E53B1}" srcOrd="0" destOrd="0" presId="urn:microsoft.com/office/officeart/2008/layout/HalfCircleOrganizationChart"/>
    <dgm:cxn modelId="{3A4DCBFA-03E8-6948-813A-87F3D37C590A}" type="presParOf" srcId="{6416F4B5-AEF9-3C4B-8736-407952FAAC64}" destId="{37A49C6C-5036-7040-AD45-C2574E20D249}" srcOrd="1" destOrd="0" presId="urn:microsoft.com/office/officeart/2008/layout/HalfCircleOrganizationChart"/>
    <dgm:cxn modelId="{C6BF87B7-1FE3-284A-A0EA-144067315A37}" type="presParOf" srcId="{6416F4B5-AEF9-3C4B-8736-407952FAAC64}" destId="{CD10C693-7FF1-5941-A37A-960EBE6B8B37}" srcOrd="2" destOrd="0" presId="urn:microsoft.com/office/officeart/2008/layout/HalfCircleOrganizationChart"/>
    <dgm:cxn modelId="{FEB92570-8C75-284C-BD88-ADAC195EE5FD}" type="presParOf" srcId="{6416F4B5-AEF9-3C4B-8736-407952FAAC64}" destId="{F83F085B-6571-E240-AC8B-88BDEFD8D922}" srcOrd="3" destOrd="0" presId="urn:microsoft.com/office/officeart/2008/layout/HalfCircleOrganizationChart"/>
    <dgm:cxn modelId="{C9491EB8-B55D-294A-AED1-6AF33654C74F}" type="presParOf" srcId="{B39D576D-8393-B34E-8DBE-5132480A133E}" destId="{E7FF3309-875E-C146-9E20-B2692FAEE5D0}" srcOrd="1" destOrd="0" presId="urn:microsoft.com/office/officeart/2008/layout/HalfCircleOrganizationChart"/>
    <dgm:cxn modelId="{3C6CB663-A291-024F-B47A-23FA35208439}" type="presParOf" srcId="{B39D576D-8393-B34E-8DBE-5132480A133E}" destId="{8348BDC7-A0DE-FF48-96D3-88B523F01614}" srcOrd="2" destOrd="0" presId="urn:microsoft.com/office/officeart/2008/layout/HalfCircleOrganizationChart"/>
    <dgm:cxn modelId="{C6F68466-4541-4847-96E0-FDD4242D6E25}" type="presParOf" srcId="{890EAB42-B420-6246-9092-DA4B7E7C7B4D}" destId="{FC5F1EAC-324F-AF49-91EA-64181D6F3589}" srcOrd="16" destOrd="0" presId="urn:microsoft.com/office/officeart/2008/layout/HalfCircleOrganizationChart"/>
    <dgm:cxn modelId="{67884FCA-7684-DD4E-937B-10BAEDFF7386}" type="presParOf" srcId="{890EAB42-B420-6246-9092-DA4B7E7C7B4D}" destId="{7525AF4A-1234-E648-A335-0D46E82E5921}" srcOrd="17" destOrd="0" presId="urn:microsoft.com/office/officeart/2008/layout/HalfCircleOrganizationChart"/>
    <dgm:cxn modelId="{B08A4525-3BA4-2B4C-8DD1-DCC569CEB008}" type="presParOf" srcId="{7525AF4A-1234-E648-A335-0D46E82E5921}" destId="{6A106FB4-6F0A-0548-86A8-736E6A8FBDED}" srcOrd="0" destOrd="0" presId="urn:microsoft.com/office/officeart/2008/layout/HalfCircleOrganizationChart"/>
    <dgm:cxn modelId="{85E1599A-F80F-ED45-8E95-60DC1B5EDB8E}" type="presParOf" srcId="{6A106FB4-6F0A-0548-86A8-736E6A8FBDED}" destId="{75BA088D-C904-234E-9A2A-44E1B935DC26}" srcOrd="0" destOrd="0" presId="urn:microsoft.com/office/officeart/2008/layout/HalfCircleOrganizationChart"/>
    <dgm:cxn modelId="{1F0FED0B-E93A-8242-AFDB-968AC44A8E4F}" type="presParOf" srcId="{6A106FB4-6F0A-0548-86A8-736E6A8FBDED}" destId="{5B1F7110-7AE5-B942-B52A-E1960EDC892D}" srcOrd="1" destOrd="0" presId="urn:microsoft.com/office/officeart/2008/layout/HalfCircleOrganizationChart"/>
    <dgm:cxn modelId="{7AAEAA3C-4E21-D348-B103-EDBC8D4CA87A}" type="presParOf" srcId="{6A106FB4-6F0A-0548-86A8-736E6A8FBDED}" destId="{C8F02857-FE16-E341-83BB-6507718A8BE5}" srcOrd="2" destOrd="0" presId="urn:microsoft.com/office/officeart/2008/layout/HalfCircleOrganizationChart"/>
    <dgm:cxn modelId="{A8B063AE-3086-144D-ADF1-9DB7D53566AF}" type="presParOf" srcId="{6A106FB4-6F0A-0548-86A8-736E6A8FBDED}" destId="{1A4371B8-AF41-854B-B682-434DF5C7A3D5}" srcOrd="3" destOrd="0" presId="urn:microsoft.com/office/officeart/2008/layout/HalfCircleOrganizationChart"/>
    <dgm:cxn modelId="{60132698-E2C3-4745-A4C7-24C8D0EF85D9}" type="presParOf" srcId="{7525AF4A-1234-E648-A335-0D46E82E5921}" destId="{CAFC2CD0-ED8E-9541-9721-EB35D4CD9812}" srcOrd="1" destOrd="0" presId="urn:microsoft.com/office/officeart/2008/layout/HalfCircleOrganizationChart"/>
    <dgm:cxn modelId="{D07CF5C0-F56E-ED47-98D1-2BC6281D6D01}" type="presParOf" srcId="{7525AF4A-1234-E648-A335-0D46E82E5921}" destId="{8EAF4393-7F61-4D46-9F85-5F9F4341FD1C}" srcOrd="2" destOrd="0" presId="urn:microsoft.com/office/officeart/2008/layout/HalfCircleOrganizationChart"/>
    <dgm:cxn modelId="{FFBEE011-114F-5B41-9EE4-349169C1FD50}" type="presParOf" srcId="{890EAB42-B420-6246-9092-DA4B7E7C7B4D}" destId="{B829C145-8F92-5640-B547-18421D9F89F8}" srcOrd="18" destOrd="0" presId="urn:microsoft.com/office/officeart/2008/layout/HalfCircleOrganizationChart"/>
    <dgm:cxn modelId="{0D9BCD51-9A5A-8747-A842-BC8E84887CA7}" type="presParOf" srcId="{890EAB42-B420-6246-9092-DA4B7E7C7B4D}" destId="{7670DE96-B0AE-234E-A9E2-BBCA05F134DF}" srcOrd="19" destOrd="0" presId="urn:microsoft.com/office/officeart/2008/layout/HalfCircleOrganizationChart"/>
    <dgm:cxn modelId="{0F46453C-7ED2-4648-9465-122A0BAF5473}" type="presParOf" srcId="{7670DE96-B0AE-234E-A9E2-BBCA05F134DF}" destId="{6BF3F09C-5238-7248-A52B-730DA1411BB9}" srcOrd="0" destOrd="0" presId="urn:microsoft.com/office/officeart/2008/layout/HalfCircleOrganizationChart"/>
    <dgm:cxn modelId="{16B968D5-1198-FB48-851F-EEB8CA689D5C}" type="presParOf" srcId="{6BF3F09C-5238-7248-A52B-730DA1411BB9}" destId="{E7A76DD6-BD4D-9641-813D-88BB26280B02}" srcOrd="0" destOrd="0" presId="urn:microsoft.com/office/officeart/2008/layout/HalfCircleOrganizationChart"/>
    <dgm:cxn modelId="{9E47E222-28A0-2C44-ACD3-B579A7E539C3}" type="presParOf" srcId="{6BF3F09C-5238-7248-A52B-730DA1411BB9}" destId="{C8EB360D-A987-104D-B43D-ED06CE223EF4}" srcOrd="1" destOrd="0" presId="urn:microsoft.com/office/officeart/2008/layout/HalfCircleOrganizationChart"/>
    <dgm:cxn modelId="{4F263A0F-30D7-5548-BFE7-AD0BDCE4168E}" type="presParOf" srcId="{6BF3F09C-5238-7248-A52B-730DA1411BB9}" destId="{645900D3-0B64-DD47-85A0-B5BEAC2B5E9A}" srcOrd="2" destOrd="0" presId="urn:microsoft.com/office/officeart/2008/layout/HalfCircleOrganizationChart"/>
    <dgm:cxn modelId="{341AF4E6-72F4-4842-8580-01CF0CA1D9A9}" type="presParOf" srcId="{6BF3F09C-5238-7248-A52B-730DA1411BB9}" destId="{B229C545-1C3A-8B43-A6C3-D6A1D3A1CD9E}" srcOrd="3" destOrd="0" presId="urn:microsoft.com/office/officeart/2008/layout/HalfCircleOrganizationChart"/>
    <dgm:cxn modelId="{53F97C08-F2D6-3740-88E2-AF415B20CF22}" type="presParOf" srcId="{7670DE96-B0AE-234E-A9E2-BBCA05F134DF}" destId="{459D8379-8FE8-CC42-AF6E-6F8B542B8E3C}" srcOrd="1" destOrd="0" presId="urn:microsoft.com/office/officeart/2008/layout/HalfCircleOrganizationChart"/>
    <dgm:cxn modelId="{024B087D-2356-914F-8D5F-6615042068AD}" type="presParOf" srcId="{7670DE96-B0AE-234E-A9E2-BBCA05F134DF}" destId="{7C5A7DFB-6FA7-E74B-BACC-F44ADE69F42C}" srcOrd="2" destOrd="0" presId="urn:microsoft.com/office/officeart/2008/layout/HalfCircleOrganizationChart"/>
    <dgm:cxn modelId="{CCAF795D-AE58-514E-BC43-348E90BE2005}" type="presParOf" srcId="{DE94DFB6-84D8-6F45-B7DB-F0E883CC0E6D}" destId="{5C2111F7-B2DE-6344-ADBE-B0C920C47CFC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29C145-8F92-5640-B547-18421D9F89F8}">
      <dsp:nvSpPr>
        <dsp:cNvPr id="0" name=""/>
        <dsp:cNvSpPr/>
      </dsp:nvSpPr>
      <dsp:spPr>
        <a:xfrm>
          <a:off x="22860000" y="2995909"/>
          <a:ext cx="19087991" cy="7361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087"/>
              </a:lnTo>
              <a:lnTo>
                <a:pt x="19087991" y="368087"/>
              </a:lnTo>
              <a:lnTo>
                <a:pt x="19087991" y="73617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F1EAC-324F-AF49-91EA-64181D6F3589}">
      <dsp:nvSpPr>
        <dsp:cNvPr id="0" name=""/>
        <dsp:cNvSpPr/>
      </dsp:nvSpPr>
      <dsp:spPr>
        <a:xfrm>
          <a:off x="22860000" y="2995909"/>
          <a:ext cx="14846215" cy="7361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087"/>
              </a:lnTo>
              <a:lnTo>
                <a:pt x="14846215" y="368087"/>
              </a:lnTo>
              <a:lnTo>
                <a:pt x="14846215" y="73617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C74C4E-D3E6-7F43-80B6-D406F4C51E48}">
      <dsp:nvSpPr>
        <dsp:cNvPr id="0" name=""/>
        <dsp:cNvSpPr/>
      </dsp:nvSpPr>
      <dsp:spPr>
        <a:xfrm>
          <a:off x="22860000" y="2995909"/>
          <a:ext cx="10604439" cy="7361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087"/>
              </a:lnTo>
              <a:lnTo>
                <a:pt x="10604439" y="368087"/>
              </a:lnTo>
              <a:lnTo>
                <a:pt x="10604439" y="73617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A35EC7-5305-DD47-AF8F-B443F2EC2FE8}">
      <dsp:nvSpPr>
        <dsp:cNvPr id="0" name=""/>
        <dsp:cNvSpPr/>
      </dsp:nvSpPr>
      <dsp:spPr>
        <a:xfrm>
          <a:off x="22860000" y="2995909"/>
          <a:ext cx="6362663" cy="7361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087"/>
              </a:lnTo>
              <a:lnTo>
                <a:pt x="6362663" y="368087"/>
              </a:lnTo>
              <a:lnTo>
                <a:pt x="6362663" y="73617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F38583-A553-8549-B080-E3E54A6CEDAB}">
      <dsp:nvSpPr>
        <dsp:cNvPr id="0" name=""/>
        <dsp:cNvSpPr/>
      </dsp:nvSpPr>
      <dsp:spPr>
        <a:xfrm>
          <a:off x="22860000" y="2995909"/>
          <a:ext cx="2120887" cy="7361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087"/>
              </a:lnTo>
              <a:lnTo>
                <a:pt x="2120887" y="368087"/>
              </a:lnTo>
              <a:lnTo>
                <a:pt x="2120887" y="73617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FA3B44-E4F3-DA42-AB5C-8223926839AB}">
      <dsp:nvSpPr>
        <dsp:cNvPr id="0" name=""/>
        <dsp:cNvSpPr/>
      </dsp:nvSpPr>
      <dsp:spPr>
        <a:xfrm>
          <a:off x="20739112" y="2995909"/>
          <a:ext cx="2120887" cy="736175"/>
        </a:xfrm>
        <a:custGeom>
          <a:avLst/>
          <a:gdLst/>
          <a:ahLst/>
          <a:cxnLst/>
          <a:rect l="0" t="0" r="0" b="0"/>
          <a:pathLst>
            <a:path>
              <a:moveTo>
                <a:pt x="2120887" y="0"/>
              </a:moveTo>
              <a:lnTo>
                <a:pt x="2120887" y="368087"/>
              </a:lnTo>
              <a:lnTo>
                <a:pt x="0" y="368087"/>
              </a:lnTo>
              <a:lnTo>
                <a:pt x="0" y="73617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8D6F22-24A1-BA4E-871E-CD7088CF6C92}">
      <dsp:nvSpPr>
        <dsp:cNvPr id="0" name=""/>
        <dsp:cNvSpPr/>
      </dsp:nvSpPr>
      <dsp:spPr>
        <a:xfrm>
          <a:off x="16497336" y="2995909"/>
          <a:ext cx="6362663" cy="736175"/>
        </a:xfrm>
        <a:custGeom>
          <a:avLst/>
          <a:gdLst/>
          <a:ahLst/>
          <a:cxnLst/>
          <a:rect l="0" t="0" r="0" b="0"/>
          <a:pathLst>
            <a:path>
              <a:moveTo>
                <a:pt x="6362663" y="0"/>
              </a:moveTo>
              <a:lnTo>
                <a:pt x="6362663" y="368087"/>
              </a:lnTo>
              <a:lnTo>
                <a:pt x="0" y="368087"/>
              </a:lnTo>
              <a:lnTo>
                <a:pt x="0" y="73617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1C4AB-2A93-314A-8F7A-8E46A9127D00}">
      <dsp:nvSpPr>
        <dsp:cNvPr id="0" name=""/>
        <dsp:cNvSpPr/>
      </dsp:nvSpPr>
      <dsp:spPr>
        <a:xfrm>
          <a:off x="12255560" y="2995909"/>
          <a:ext cx="10604439" cy="736175"/>
        </a:xfrm>
        <a:custGeom>
          <a:avLst/>
          <a:gdLst/>
          <a:ahLst/>
          <a:cxnLst/>
          <a:rect l="0" t="0" r="0" b="0"/>
          <a:pathLst>
            <a:path>
              <a:moveTo>
                <a:pt x="10604439" y="0"/>
              </a:moveTo>
              <a:lnTo>
                <a:pt x="10604439" y="368087"/>
              </a:lnTo>
              <a:lnTo>
                <a:pt x="0" y="368087"/>
              </a:lnTo>
              <a:lnTo>
                <a:pt x="0" y="73617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756B9A-839A-3F4F-9F77-131B8AC4BF43}">
      <dsp:nvSpPr>
        <dsp:cNvPr id="0" name=""/>
        <dsp:cNvSpPr/>
      </dsp:nvSpPr>
      <dsp:spPr>
        <a:xfrm>
          <a:off x="8013784" y="2995909"/>
          <a:ext cx="14846215" cy="736175"/>
        </a:xfrm>
        <a:custGeom>
          <a:avLst/>
          <a:gdLst/>
          <a:ahLst/>
          <a:cxnLst/>
          <a:rect l="0" t="0" r="0" b="0"/>
          <a:pathLst>
            <a:path>
              <a:moveTo>
                <a:pt x="14846215" y="0"/>
              </a:moveTo>
              <a:lnTo>
                <a:pt x="14846215" y="368087"/>
              </a:lnTo>
              <a:lnTo>
                <a:pt x="0" y="368087"/>
              </a:lnTo>
              <a:lnTo>
                <a:pt x="0" y="73617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732895-8076-784E-9AA3-EDE35FB94E45}">
      <dsp:nvSpPr>
        <dsp:cNvPr id="0" name=""/>
        <dsp:cNvSpPr/>
      </dsp:nvSpPr>
      <dsp:spPr>
        <a:xfrm>
          <a:off x="3772008" y="2995909"/>
          <a:ext cx="19087991" cy="736175"/>
        </a:xfrm>
        <a:custGeom>
          <a:avLst/>
          <a:gdLst/>
          <a:ahLst/>
          <a:cxnLst/>
          <a:rect l="0" t="0" r="0" b="0"/>
          <a:pathLst>
            <a:path>
              <a:moveTo>
                <a:pt x="19087991" y="0"/>
              </a:moveTo>
              <a:lnTo>
                <a:pt x="19087991" y="368087"/>
              </a:lnTo>
              <a:lnTo>
                <a:pt x="0" y="368087"/>
              </a:lnTo>
              <a:lnTo>
                <a:pt x="0" y="73617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A7F801-167D-A244-A47D-74CD5614C397}">
      <dsp:nvSpPr>
        <dsp:cNvPr id="0" name=""/>
        <dsp:cNvSpPr/>
      </dsp:nvSpPr>
      <dsp:spPr>
        <a:xfrm>
          <a:off x="13448410" y="1514"/>
          <a:ext cx="18823178" cy="2994395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6E4C0F-A311-884B-9F9D-B58DD736BAC6}">
      <dsp:nvSpPr>
        <dsp:cNvPr id="0" name=""/>
        <dsp:cNvSpPr/>
      </dsp:nvSpPr>
      <dsp:spPr>
        <a:xfrm>
          <a:off x="13448410" y="1514"/>
          <a:ext cx="18823178" cy="2994395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F845BE-EB05-1E4A-9AC8-E8C2CADA537E}">
      <dsp:nvSpPr>
        <dsp:cNvPr id="0" name=""/>
        <dsp:cNvSpPr/>
      </dsp:nvSpPr>
      <dsp:spPr>
        <a:xfrm>
          <a:off x="4036821" y="540505"/>
          <a:ext cx="37646357" cy="1916413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25" tIns="73025" rIns="73025" bIns="73025" numCol="1" spcCol="1270" anchor="ctr" anchorCtr="0">
          <a:noAutofit/>
        </a:bodyPr>
        <a:lstStyle/>
        <a:p>
          <a:pPr lvl="0" algn="ctr" defTabSz="5111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500" kern="1200" dirty="0" smtClean="0"/>
            <a:t> </a:t>
          </a:r>
          <a:r>
            <a:rPr lang="en-US" sz="11500" kern="1200" dirty="0" smtClean="0">
              <a:solidFill>
                <a:srgbClr val="9B2EFF"/>
              </a:solidFill>
            </a:rPr>
            <a:t>Historical Celebration – </a:t>
          </a:r>
          <a:r>
            <a:rPr lang="en-US" sz="11500" kern="1200" dirty="0" smtClean="0"/>
            <a:t>1958 – 1967 </a:t>
          </a:r>
          <a:r>
            <a:rPr lang="en-US" sz="11500" kern="1200" dirty="0" smtClean="0">
              <a:solidFill>
                <a:srgbClr val="9B2EFF"/>
              </a:solidFill>
            </a:rPr>
            <a:t>– 60 </a:t>
          </a:r>
          <a:r>
            <a:rPr lang="en-US" sz="11500" kern="1200" dirty="0" err="1" smtClean="0">
              <a:solidFill>
                <a:srgbClr val="9B2EFF"/>
              </a:solidFill>
            </a:rPr>
            <a:t>yrs</a:t>
          </a:r>
          <a:r>
            <a:rPr lang="en-US" sz="11500" kern="1200" dirty="0" smtClean="0">
              <a:solidFill>
                <a:srgbClr val="9B2EFF"/>
              </a:solidFill>
            </a:rPr>
            <a:t> UV Astronomy </a:t>
          </a:r>
          <a:endParaRPr lang="en-US" sz="11500" kern="1200" dirty="0">
            <a:solidFill>
              <a:srgbClr val="9B2EFF"/>
            </a:solidFill>
          </a:endParaRPr>
        </a:p>
      </dsp:txBody>
      <dsp:txXfrm>
        <a:off x="4036821" y="540505"/>
        <a:ext cx="37646357" cy="1916413"/>
      </dsp:txXfrm>
    </dsp:sp>
    <dsp:sp modelId="{2C3D6589-02E9-5C4D-B9C2-B3F53EF3C21B}">
      <dsp:nvSpPr>
        <dsp:cNvPr id="0" name=""/>
        <dsp:cNvSpPr/>
      </dsp:nvSpPr>
      <dsp:spPr>
        <a:xfrm>
          <a:off x="2895608" y="3732085"/>
          <a:ext cx="1752799" cy="1752799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62B95B-D4DF-114A-B22B-E28161C6F9D0}">
      <dsp:nvSpPr>
        <dsp:cNvPr id="0" name=""/>
        <dsp:cNvSpPr/>
      </dsp:nvSpPr>
      <dsp:spPr>
        <a:xfrm>
          <a:off x="2895608" y="3732085"/>
          <a:ext cx="1752799" cy="1752799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24E723-7AE1-084F-8625-17A4C4AD3C38}">
      <dsp:nvSpPr>
        <dsp:cNvPr id="0" name=""/>
        <dsp:cNvSpPr/>
      </dsp:nvSpPr>
      <dsp:spPr>
        <a:xfrm>
          <a:off x="2019208" y="4047589"/>
          <a:ext cx="3505599" cy="112179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1958</a:t>
          </a:r>
          <a:endParaRPr lang="en-US" sz="6500" kern="1200" dirty="0"/>
        </a:p>
      </dsp:txBody>
      <dsp:txXfrm>
        <a:off x="2019208" y="4047589"/>
        <a:ext cx="3505599" cy="1121791"/>
      </dsp:txXfrm>
    </dsp:sp>
    <dsp:sp modelId="{9FB31486-FE42-AC4C-B251-B5ACA28FDFEC}">
      <dsp:nvSpPr>
        <dsp:cNvPr id="0" name=""/>
        <dsp:cNvSpPr/>
      </dsp:nvSpPr>
      <dsp:spPr>
        <a:xfrm>
          <a:off x="7137384" y="3732085"/>
          <a:ext cx="1752799" cy="1752799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56BCE-161A-7048-A110-BABA385CFB16}">
      <dsp:nvSpPr>
        <dsp:cNvPr id="0" name=""/>
        <dsp:cNvSpPr/>
      </dsp:nvSpPr>
      <dsp:spPr>
        <a:xfrm>
          <a:off x="7137384" y="3732085"/>
          <a:ext cx="1752799" cy="1752799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FC5524-873A-D540-9B34-A6CA707CC2DD}">
      <dsp:nvSpPr>
        <dsp:cNvPr id="0" name=""/>
        <dsp:cNvSpPr/>
      </dsp:nvSpPr>
      <dsp:spPr>
        <a:xfrm>
          <a:off x="6260984" y="4047589"/>
          <a:ext cx="3505599" cy="112179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1959</a:t>
          </a:r>
          <a:endParaRPr lang="en-US" sz="6500" kern="1200" dirty="0"/>
        </a:p>
      </dsp:txBody>
      <dsp:txXfrm>
        <a:off x="6260984" y="4047589"/>
        <a:ext cx="3505599" cy="1121791"/>
      </dsp:txXfrm>
    </dsp:sp>
    <dsp:sp modelId="{CC17DBAE-3F49-8244-84D0-1D57B0AB8CA8}">
      <dsp:nvSpPr>
        <dsp:cNvPr id="0" name=""/>
        <dsp:cNvSpPr/>
      </dsp:nvSpPr>
      <dsp:spPr>
        <a:xfrm>
          <a:off x="11379160" y="3732085"/>
          <a:ext cx="1752799" cy="1752799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CF71A0-376B-314F-B1FE-AE175B67155E}">
      <dsp:nvSpPr>
        <dsp:cNvPr id="0" name=""/>
        <dsp:cNvSpPr/>
      </dsp:nvSpPr>
      <dsp:spPr>
        <a:xfrm>
          <a:off x="11379160" y="3732085"/>
          <a:ext cx="1752799" cy="1752799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E892C8-8205-7E48-A069-DE79A54DB8A5}">
      <dsp:nvSpPr>
        <dsp:cNvPr id="0" name=""/>
        <dsp:cNvSpPr/>
      </dsp:nvSpPr>
      <dsp:spPr>
        <a:xfrm>
          <a:off x="10502760" y="4047589"/>
          <a:ext cx="3505599" cy="112179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1960</a:t>
          </a:r>
          <a:endParaRPr lang="en-US" sz="6500" kern="1200" dirty="0"/>
        </a:p>
      </dsp:txBody>
      <dsp:txXfrm>
        <a:off x="10502760" y="4047589"/>
        <a:ext cx="3505599" cy="1121791"/>
      </dsp:txXfrm>
    </dsp:sp>
    <dsp:sp modelId="{DEE9D3C8-FA77-2442-8F79-7278B6D08F7C}">
      <dsp:nvSpPr>
        <dsp:cNvPr id="0" name=""/>
        <dsp:cNvSpPr/>
      </dsp:nvSpPr>
      <dsp:spPr>
        <a:xfrm>
          <a:off x="15620936" y="3732085"/>
          <a:ext cx="1752799" cy="1752799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DAD4F6-3677-6247-8E51-F5AC49AE1F1B}">
      <dsp:nvSpPr>
        <dsp:cNvPr id="0" name=""/>
        <dsp:cNvSpPr/>
      </dsp:nvSpPr>
      <dsp:spPr>
        <a:xfrm>
          <a:off x="15620936" y="3732085"/>
          <a:ext cx="1752799" cy="1752799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E53B7A-410A-704A-9942-53B6512CFADA}">
      <dsp:nvSpPr>
        <dsp:cNvPr id="0" name=""/>
        <dsp:cNvSpPr/>
      </dsp:nvSpPr>
      <dsp:spPr>
        <a:xfrm>
          <a:off x="14744536" y="4047589"/>
          <a:ext cx="3505599" cy="112179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1961</a:t>
          </a:r>
          <a:endParaRPr lang="en-US" sz="6500" kern="1200" dirty="0"/>
        </a:p>
      </dsp:txBody>
      <dsp:txXfrm>
        <a:off x="14744536" y="4047589"/>
        <a:ext cx="3505599" cy="1121791"/>
      </dsp:txXfrm>
    </dsp:sp>
    <dsp:sp modelId="{A540DA81-0E66-E14C-A3F2-EEC0ED1380E6}">
      <dsp:nvSpPr>
        <dsp:cNvPr id="0" name=""/>
        <dsp:cNvSpPr/>
      </dsp:nvSpPr>
      <dsp:spPr>
        <a:xfrm>
          <a:off x="19862712" y="3732085"/>
          <a:ext cx="1752799" cy="1752799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4CAB16-3F6B-6E4B-9AEB-B9A0A94C4435}">
      <dsp:nvSpPr>
        <dsp:cNvPr id="0" name=""/>
        <dsp:cNvSpPr/>
      </dsp:nvSpPr>
      <dsp:spPr>
        <a:xfrm>
          <a:off x="19862712" y="3732085"/>
          <a:ext cx="1752799" cy="1752799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5D4DAA-C09B-E14E-B916-89ABCC324447}">
      <dsp:nvSpPr>
        <dsp:cNvPr id="0" name=""/>
        <dsp:cNvSpPr/>
      </dsp:nvSpPr>
      <dsp:spPr>
        <a:xfrm>
          <a:off x="18986312" y="4047589"/>
          <a:ext cx="3505599" cy="112179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1962</a:t>
          </a:r>
          <a:endParaRPr lang="en-US" sz="6500" kern="1200" dirty="0"/>
        </a:p>
      </dsp:txBody>
      <dsp:txXfrm>
        <a:off x="18986312" y="4047589"/>
        <a:ext cx="3505599" cy="1121791"/>
      </dsp:txXfrm>
    </dsp:sp>
    <dsp:sp modelId="{AAAE6C2B-6D2A-934A-8E3D-BA40D19D79BE}">
      <dsp:nvSpPr>
        <dsp:cNvPr id="0" name=""/>
        <dsp:cNvSpPr/>
      </dsp:nvSpPr>
      <dsp:spPr>
        <a:xfrm>
          <a:off x="24104487" y="3732085"/>
          <a:ext cx="1752799" cy="1752799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8E9885-4628-6D49-8EB9-59B1FB7B1D18}">
      <dsp:nvSpPr>
        <dsp:cNvPr id="0" name=""/>
        <dsp:cNvSpPr/>
      </dsp:nvSpPr>
      <dsp:spPr>
        <a:xfrm>
          <a:off x="24104487" y="3732085"/>
          <a:ext cx="1752799" cy="1752799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3686B1-AA9B-6548-9AB6-F1177550749A}">
      <dsp:nvSpPr>
        <dsp:cNvPr id="0" name=""/>
        <dsp:cNvSpPr/>
      </dsp:nvSpPr>
      <dsp:spPr>
        <a:xfrm>
          <a:off x="23228087" y="4047589"/>
          <a:ext cx="3505599" cy="112179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1963</a:t>
          </a:r>
          <a:endParaRPr lang="en-US" sz="6500" kern="1200" dirty="0"/>
        </a:p>
      </dsp:txBody>
      <dsp:txXfrm>
        <a:off x="23228087" y="4047589"/>
        <a:ext cx="3505599" cy="1121791"/>
      </dsp:txXfrm>
    </dsp:sp>
    <dsp:sp modelId="{65EE22EA-0BBF-434A-ACC0-353A7BF1A405}">
      <dsp:nvSpPr>
        <dsp:cNvPr id="0" name=""/>
        <dsp:cNvSpPr/>
      </dsp:nvSpPr>
      <dsp:spPr>
        <a:xfrm>
          <a:off x="28346263" y="3732085"/>
          <a:ext cx="1752799" cy="1752799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62D48A-57CB-B246-B17A-14A3A4F34A28}">
      <dsp:nvSpPr>
        <dsp:cNvPr id="0" name=""/>
        <dsp:cNvSpPr/>
      </dsp:nvSpPr>
      <dsp:spPr>
        <a:xfrm>
          <a:off x="28346263" y="3732085"/>
          <a:ext cx="1752799" cy="1752799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2FE285-31FD-124A-9606-3564E30C98F8}">
      <dsp:nvSpPr>
        <dsp:cNvPr id="0" name=""/>
        <dsp:cNvSpPr/>
      </dsp:nvSpPr>
      <dsp:spPr>
        <a:xfrm>
          <a:off x="27469863" y="4047589"/>
          <a:ext cx="3505599" cy="112179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1964</a:t>
          </a:r>
          <a:endParaRPr lang="en-US" sz="6500" kern="1200" dirty="0"/>
        </a:p>
      </dsp:txBody>
      <dsp:txXfrm>
        <a:off x="27469863" y="4047589"/>
        <a:ext cx="3505599" cy="1121791"/>
      </dsp:txXfrm>
    </dsp:sp>
    <dsp:sp modelId="{37A49C6C-5036-7040-AD45-C2574E20D249}">
      <dsp:nvSpPr>
        <dsp:cNvPr id="0" name=""/>
        <dsp:cNvSpPr/>
      </dsp:nvSpPr>
      <dsp:spPr>
        <a:xfrm>
          <a:off x="32588039" y="3732085"/>
          <a:ext cx="1752799" cy="1752799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10C693-7FF1-5941-A37A-960EBE6B8B37}">
      <dsp:nvSpPr>
        <dsp:cNvPr id="0" name=""/>
        <dsp:cNvSpPr/>
      </dsp:nvSpPr>
      <dsp:spPr>
        <a:xfrm>
          <a:off x="32588039" y="3732085"/>
          <a:ext cx="1752799" cy="1752799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666CEA-2B16-2049-BCA0-C6AD3D6E53B1}">
      <dsp:nvSpPr>
        <dsp:cNvPr id="0" name=""/>
        <dsp:cNvSpPr/>
      </dsp:nvSpPr>
      <dsp:spPr>
        <a:xfrm>
          <a:off x="31711639" y="4047589"/>
          <a:ext cx="3505599" cy="112179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1965</a:t>
          </a:r>
          <a:endParaRPr lang="en-US" sz="6500" kern="1200" dirty="0"/>
        </a:p>
      </dsp:txBody>
      <dsp:txXfrm>
        <a:off x="31711639" y="4047589"/>
        <a:ext cx="3505599" cy="1121791"/>
      </dsp:txXfrm>
    </dsp:sp>
    <dsp:sp modelId="{5B1F7110-7AE5-B942-B52A-E1960EDC892D}">
      <dsp:nvSpPr>
        <dsp:cNvPr id="0" name=""/>
        <dsp:cNvSpPr/>
      </dsp:nvSpPr>
      <dsp:spPr>
        <a:xfrm>
          <a:off x="36829815" y="3732085"/>
          <a:ext cx="1752799" cy="1752799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F02857-FE16-E341-83BB-6507718A8BE5}">
      <dsp:nvSpPr>
        <dsp:cNvPr id="0" name=""/>
        <dsp:cNvSpPr/>
      </dsp:nvSpPr>
      <dsp:spPr>
        <a:xfrm>
          <a:off x="36829815" y="3732085"/>
          <a:ext cx="1752799" cy="1752799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A088D-C904-234E-9A2A-44E1B935DC26}">
      <dsp:nvSpPr>
        <dsp:cNvPr id="0" name=""/>
        <dsp:cNvSpPr/>
      </dsp:nvSpPr>
      <dsp:spPr>
        <a:xfrm>
          <a:off x="35953415" y="4047589"/>
          <a:ext cx="3505599" cy="112179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1966</a:t>
          </a:r>
          <a:endParaRPr lang="en-US" sz="6500" kern="1200" dirty="0"/>
        </a:p>
      </dsp:txBody>
      <dsp:txXfrm>
        <a:off x="35953415" y="4047589"/>
        <a:ext cx="3505599" cy="1121791"/>
      </dsp:txXfrm>
    </dsp:sp>
    <dsp:sp modelId="{C8EB360D-A987-104D-B43D-ED06CE223EF4}">
      <dsp:nvSpPr>
        <dsp:cNvPr id="0" name=""/>
        <dsp:cNvSpPr/>
      </dsp:nvSpPr>
      <dsp:spPr>
        <a:xfrm>
          <a:off x="41071591" y="3732085"/>
          <a:ext cx="1752799" cy="1752799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5900D3-0B64-DD47-85A0-B5BEAC2B5E9A}">
      <dsp:nvSpPr>
        <dsp:cNvPr id="0" name=""/>
        <dsp:cNvSpPr/>
      </dsp:nvSpPr>
      <dsp:spPr>
        <a:xfrm>
          <a:off x="41071591" y="3732085"/>
          <a:ext cx="1752799" cy="1752799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A76DD6-BD4D-9641-813D-88BB26280B02}">
      <dsp:nvSpPr>
        <dsp:cNvPr id="0" name=""/>
        <dsp:cNvSpPr/>
      </dsp:nvSpPr>
      <dsp:spPr>
        <a:xfrm>
          <a:off x="40195191" y="4047589"/>
          <a:ext cx="3505599" cy="112179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1967</a:t>
          </a:r>
          <a:endParaRPr lang="en-US" sz="6500" kern="1200" dirty="0"/>
        </a:p>
      </dsp:txBody>
      <dsp:txXfrm>
        <a:off x="40195191" y="4047589"/>
        <a:ext cx="3505599" cy="1121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A3D68-5203-5045-A03D-4FC342AC9FD8}" type="datetimeFigureOut">
              <a:rPr lang="en-US" smtClean="0"/>
              <a:t>4/24/17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E9F5D-9AB9-5349-9E35-558DFA119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35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480" y="11930383"/>
            <a:ext cx="43525440" cy="8232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960" y="21762720"/>
            <a:ext cx="35844480" cy="9814560"/>
          </a:xfrm>
        </p:spPr>
        <p:txBody>
          <a:bodyPr/>
          <a:lstStyle>
            <a:lvl1pPr marL="0" indent="0" algn="ctr">
              <a:buNone/>
              <a:defRPr/>
            </a:lvl1pPr>
            <a:lvl2pPr marL="2560320" indent="0" algn="ctr">
              <a:buNone/>
              <a:defRPr/>
            </a:lvl2pPr>
            <a:lvl3pPr marL="5120640" indent="0" algn="ctr">
              <a:buNone/>
              <a:defRPr/>
            </a:lvl3pPr>
            <a:lvl4pPr marL="7680960" indent="0" algn="ctr">
              <a:buNone/>
              <a:defRPr/>
            </a:lvl4pPr>
            <a:lvl5pPr marL="10241280" indent="0" algn="ctr">
              <a:buNone/>
              <a:defRPr/>
            </a:lvl5pPr>
            <a:lvl6pPr marL="12801600" indent="0" algn="ctr">
              <a:buNone/>
              <a:defRPr/>
            </a:lvl6pPr>
            <a:lvl7pPr marL="15361920" indent="0" algn="ctr">
              <a:buNone/>
              <a:defRPr/>
            </a:lvl7pPr>
            <a:lvl8pPr marL="17922240" indent="0" algn="ctr">
              <a:buNone/>
              <a:defRPr/>
            </a:lvl8pPr>
            <a:lvl9pPr marL="2048256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04C91-8D06-C54A-891A-345140DF2CD0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9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9851-8B64-B24D-A30E-F1E9F54EC8A6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9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484560" y="3413760"/>
            <a:ext cx="10881360" cy="307238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40480" y="3413760"/>
            <a:ext cx="31790640" cy="307238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AD5DC-1A99-1E42-B2CD-B9AD7F84C225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30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74FCB-DA84-B14D-8BC1-B307FF69FBAE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8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53" y="24678643"/>
            <a:ext cx="43525440" cy="7627620"/>
          </a:xfrm>
        </p:spPr>
        <p:txBody>
          <a:bodyPr anchor="t"/>
          <a:lstStyle>
            <a:lvl1pPr algn="l">
              <a:defRPr sz="22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953" y="16277596"/>
            <a:ext cx="43525440" cy="8401047"/>
          </a:xfrm>
        </p:spPr>
        <p:txBody>
          <a:bodyPr anchor="b"/>
          <a:lstStyle>
            <a:lvl1pPr marL="0" indent="0">
              <a:buNone/>
              <a:defRPr sz="11200"/>
            </a:lvl1pPr>
            <a:lvl2pPr marL="2560320" indent="0">
              <a:buNone/>
              <a:defRPr sz="10100"/>
            </a:lvl2pPr>
            <a:lvl3pPr marL="5120640" indent="0">
              <a:buNone/>
              <a:defRPr sz="9000"/>
            </a:lvl3pPr>
            <a:lvl4pPr marL="7680960" indent="0">
              <a:buNone/>
              <a:defRPr sz="7800"/>
            </a:lvl4pPr>
            <a:lvl5pPr marL="10241280" indent="0">
              <a:buNone/>
              <a:defRPr sz="7800"/>
            </a:lvl5pPr>
            <a:lvl6pPr marL="12801600" indent="0">
              <a:buNone/>
              <a:defRPr sz="7800"/>
            </a:lvl6pPr>
            <a:lvl7pPr marL="15361920" indent="0">
              <a:buNone/>
              <a:defRPr sz="7800"/>
            </a:lvl7pPr>
            <a:lvl8pPr marL="17922240" indent="0">
              <a:buNone/>
              <a:defRPr sz="7800"/>
            </a:lvl8pPr>
            <a:lvl9pPr marL="20482560" indent="0">
              <a:buNone/>
              <a:defRPr sz="7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9AECC-A405-0443-86C6-A4CDA7744E15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70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0480" y="11094720"/>
            <a:ext cx="21336000" cy="23042880"/>
          </a:xfrm>
        </p:spPr>
        <p:txBody>
          <a:bodyPr/>
          <a:lstStyle>
            <a:lvl1pPr>
              <a:defRPr sz="15700"/>
            </a:lvl1pPr>
            <a:lvl2pPr>
              <a:defRPr sz="13400"/>
            </a:lvl2pPr>
            <a:lvl3pPr>
              <a:defRPr sz="11200"/>
            </a:lvl3pPr>
            <a:lvl4pPr>
              <a:defRPr sz="10100"/>
            </a:lvl4pPr>
            <a:lvl5pPr>
              <a:defRPr sz="10100"/>
            </a:lvl5pPr>
            <a:lvl6pPr>
              <a:defRPr sz="10100"/>
            </a:lvl6pPr>
            <a:lvl7pPr>
              <a:defRPr sz="10100"/>
            </a:lvl7pPr>
            <a:lvl8pPr>
              <a:defRPr sz="10100"/>
            </a:lvl8pPr>
            <a:lvl9pPr>
              <a:defRPr sz="10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29920" y="11094720"/>
            <a:ext cx="21336000" cy="23042880"/>
          </a:xfrm>
        </p:spPr>
        <p:txBody>
          <a:bodyPr/>
          <a:lstStyle>
            <a:lvl1pPr>
              <a:defRPr sz="15700"/>
            </a:lvl1pPr>
            <a:lvl2pPr>
              <a:defRPr sz="13400"/>
            </a:lvl2pPr>
            <a:lvl3pPr>
              <a:defRPr sz="11200"/>
            </a:lvl3pPr>
            <a:lvl4pPr>
              <a:defRPr sz="10100"/>
            </a:lvl4pPr>
            <a:lvl5pPr>
              <a:defRPr sz="10100"/>
            </a:lvl5pPr>
            <a:lvl6pPr>
              <a:defRPr sz="10100"/>
            </a:lvl6pPr>
            <a:lvl7pPr>
              <a:defRPr sz="10100"/>
            </a:lvl7pPr>
            <a:lvl8pPr>
              <a:defRPr sz="10100"/>
            </a:lvl8pPr>
            <a:lvl9pPr>
              <a:defRPr sz="10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B538-4ED0-9949-94CD-491591C0F263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19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0" y="1537973"/>
            <a:ext cx="46085760" cy="640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0" y="8596633"/>
            <a:ext cx="22625053" cy="3582667"/>
          </a:xfrm>
        </p:spPr>
        <p:txBody>
          <a:bodyPr anchor="b"/>
          <a:lstStyle>
            <a:lvl1pPr marL="0" indent="0">
              <a:buNone/>
              <a:defRPr sz="13400" b="1"/>
            </a:lvl1pPr>
            <a:lvl2pPr marL="2560320" indent="0">
              <a:buNone/>
              <a:defRPr sz="11200" b="1"/>
            </a:lvl2pPr>
            <a:lvl3pPr marL="5120640" indent="0">
              <a:buNone/>
              <a:defRPr sz="10100" b="1"/>
            </a:lvl3pPr>
            <a:lvl4pPr marL="7680960" indent="0">
              <a:buNone/>
              <a:defRPr sz="9000" b="1"/>
            </a:lvl4pPr>
            <a:lvl5pPr marL="10241280" indent="0">
              <a:buNone/>
              <a:defRPr sz="9000" b="1"/>
            </a:lvl5pPr>
            <a:lvl6pPr marL="12801600" indent="0">
              <a:buNone/>
              <a:defRPr sz="9000" b="1"/>
            </a:lvl6pPr>
            <a:lvl7pPr marL="15361920" indent="0">
              <a:buNone/>
              <a:defRPr sz="9000" b="1"/>
            </a:lvl7pPr>
            <a:lvl8pPr marL="17922240" indent="0">
              <a:buNone/>
              <a:defRPr sz="9000" b="1"/>
            </a:lvl8pPr>
            <a:lvl9pPr marL="20482560" indent="0">
              <a:buNone/>
              <a:defRPr sz="9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0320" y="12179300"/>
            <a:ext cx="22625053" cy="22127213"/>
          </a:xfrm>
        </p:spPr>
        <p:txBody>
          <a:bodyPr/>
          <a:lstStyle>
            <a:lvl1pPr>
              <a:defRPr sz="13400"/>
            </a:lvl1pPr>
            <a:lvl2pPr>
              <a:defRPr sz="11200"/>
            </a:lvl2pPr>
            <a:lvl3pPr>
              <a:defRPr sz="10100"/>
            </a:lvl3pPr>
            <a:lvl4pPr>
              <a:defRPr sz="9000"/>
            </a:lvl4pPr>
            <a:lvl5pPr>
              <a:defRPr sz="9000"/>
            </a:lvl5pPr>
            <a:lvl6pPr>
              <a:defRPr sz="9000"/>
            </a:lvl6pPr>
            <a:lvl7pPr>
              <a:defRPr sz="9000"/>
            </a:lvl7pPr>
            <a:lvl8pPr>
              <a:defRPr sz="9000"/>
            </a:lvl8pPr>
            <a:lvl9pPr>
              <a:defRPr sz="9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12143" y="8596633"/>
            <a:ext cx="22633940" cy="3582667"/>
          </a:xfrm>
        </p:spPr>
        <p:txBody>
          <a:bodyPr anchor="b"/>
          <a:lstStyle>
            <a:lvl1pPr marL="0" indent="0">
              <a:buNone/>
              <a:defRPr sz="13400" b="1"/>
            </a:lvl1pPr>
            <a:lvl2pPr marL="2560320" indent="0">
              <a:buNone/>
              <a:defRPr sz="11200" b="1"/>
            </a:lvl2pPr>
            <a:lvl3pPr marL="5120640" indent="0">
              <a:buNone/>
              <a:defRPr sz="10100" b="1"/>
            </a:lvl3pPr>
            <a:lvl4pPr marL="7680960" indent="0">
              <a:buNone/>
              <a:defRPr sz="9000" b="1"/>
            </a:lvl4pPr>
            <a:lvl5pPr marL="10241280" indent="0">
              <a:buNone/>
              <a:defRPr sz="9000" b="1"/>
            </a:lvl5pPr>
            <a:lvl6pPr marL="12801600" indent="0">
              <a:buNone/>
              <a:defRPr sz="9000" b="1"/>
            </a:lvl6pPr>
            <a:lvl7pPr marL="15361920" indent="0">
              <a:buNone/>
              <a:defRPr sz="9000" b="1"/>
            </a:lvl7pPr>
            <a:lvl8pPr marL="17922240" indent="0">
              <a:buNone/>
              <a:defRPr sz="9000" b="1"/>
            </a:lvl8pPr>
            <a:lvl9pPr marL="20482560" indent="0">
              <a:buNone/>
              <a:defRPr sz="9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12143" y="12179300"/>
            <a:ext cx="22633940" cy="22127213"/>
          </a:xfrm>
        </p:spPr>
        <p:txBody>
          <a:bodyPr/>
          <a:lstStyle>
            <a:lvl1pPr>
              <a:defRPr sz="13400"/>
            </a:lvl1pPr>
            <a:lvl2pPr>
              <a:defRPr sz="11200"/>
            </a:lvl2pPr>
            <a:lvl3pPr>
              <a:defRPr sz="10100"/>
            </a:lvl3pPr>
            <a:lvl4pPr>
              <a:defRPr sz="9000"/>
            </a:lvl4pPr>
            <a:lvl5pPr>
              <a:defRPr sz="9000"/>
            </a:lvl5pPr>
            <a:lvl6pPr>
              <a:defRPr sz="9000"/>
            </a:lvl6pPr>
            <a:lvl7pPr>
              <a:defRPr sz="9000"/>
            </a:lvl7pPr>
            <a:lvl8pPr>
              <a:defRPr sz="9000"/>
            </a:lvl8pPr>
            <a:lvl9pPr>
              <a:defRPr sz="9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3263D-F933-B645-A892-9CBB347673F7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75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05BAA-0B35-1C4A-868E-344ACB9A70A4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08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E8A1B-C901-0C4D-B151-19B5FBEA63C6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908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3" y="1529080"/>
            <a:ext cx="16846553" cy="6507480"/>
          </a:xfrm>
        </p:spPr>
        <p:txBody>
          <a:bodyPr anchor="b"/>
          <a:lstStyle>
            <a:lvl1pPr algn="l">
              <a:defRPr sz="11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0280" y="1529083"/>
            <a:ext cx="28625800" cy="32777433"/>
          </a:xfrm>
        </p:spPr>
        <p:txBody>
          <a:bodyPr/>
          <a:lstStyle>
            <a:lvl1pPr>
              <a:defRPr sz="17900"/>
            </a:lvl1pPr>
            <a:lvl2pPr>
              <a:defRPr sz="15700"/>
            </a:lvl2pPr>
            <a:lvl3pPr>
              <a:defRPr sz="13400"/>
            </a:lvl3pPr>
            <a:lvl4pPr>
              <a:defRPr sz="11200"/>
            </a:lvl4pPr>
            <a:lvl5pPr>
              <a:defRPr sz="11200"/>
            </a:lvl5pPr>
            <a:lvl6pPr>
              <a:defRPr sz="11200"/>
            </a:lvl6pPr>
            <a:lvl7pPr>
              <a:defRPr sz="11200"/>
            </a:lvl7pPr>
            <a:lvl8pPr>
              <a:defRPr sz="11200"/>
            </a:lvl8pPr>
            <a:lvl9pPr>
              <a:defRPr sz="1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3" y="8036563"/>
            <a:ext cx="16846553" cy="26269953"/>
          </a:xfrm>
        </p:spPr>
        <p:txBody>
          <a:bodyPr/>
          <a:lstStyle>
            <a:lvl1pPr marL="0" indent="0">
              <a:buNone/>
              <a:defRPr sz="7800"/>
            </a:lvl1pPr>
            <a:lvl2pPr marL="2560320" indent="0">
              <a:buNone/>
              <a:defRPr sz="6700"/>
            </a:lvl2pPr>
            <a:lvl3pPr marL="5120640" indent="0">
              <a:buNone/>
              <a:defRPr sz="5600"/>
            </a:lvl3pPr>
            <a:lvl4pPr marL="7680960" indent="0">
              <a:buNone/>
              <a:defRPr sz="5000"/>
            </a:lvl4pPr>
            <a:lvl5pPr marL="10241280" indent="0">
              <a:buNone/>
              <a:defRPr sz="5000"/>
            </a:lvl5pPr>
            <a:lvl6pPr marL="12801600" indent="0">
              <a:buNone/>
              <a:defRPr sz="5000"/>
            </a:lvl6pPr>
            <a:lvl7pPr marL="15361920" indent="0">
              <a:buNone/>
              <a:defRPr sz="5000"/>
            </a:lvl7pPr>
            <a:lvl8pPr marL="17922240" indent="0">
              <a:buNone/>
              <a:defRPr sz="5000"/>
            </a:lvl8pPr>
            <a:lvl9pPr marL="20482560" indent="0">
              <a:buNone/>
              <a:defRPr sz="5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36C57-C62D-DD40-99B3-28681A6AA619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852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813" y="26883360"/>
            <a:ext cx="30723840" cy="3173733"/>
          </a:xfrm>
        </p:spPr>
        <p:txBody>
          <a:bodyPr anchor="b"/>
          <a:lstStyle>
            <a:lvl1pPr algn="l">
              <a:defRPr sz="11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6813" y="3431540"/>
            <a:ext cx="30723840" cy="23042880"/>
          </a:xfrm>
        </p:spPr>
        <p:txBody>
          <a:bodyPr/>
          <a:lstStyle>
            <a:lvl1pPr marL="0" indent="0">
              <a:buNone/>
              <a:defRPr sz="17900"/>
            </a:lvl1pPr>
            <a:lvl2pPr marL="2560320" indent="0">
              <a:buNone/>
              <a:defRPr sz="15700"/>
            </a:lvl2pPr>
            <a:lvl3pPr marL="5120640" indent="0">
              <a:buNone/>
              <a:defRPr sz="13400"/>
            </a:lvl3pPr>
            <a:lvl4pPr marL="7680960" indent="0">
              <a:buNone/>
              <a:defRPr sz="11200"/>
            </a:lvl4pPr>
            <a:lvl5pPr marL="10241280" indent="0">
              <a:buNone/>
              <a:defRPr sz="11200"/>
            </a:lvl5pPr>
            <a:lvl6pPr marL="12801600" indent="0">
              <a:buNone/>
              <a:defRPr sz="11200"/>
            </a:lvl6pPr>
            <a:lvl7pPr marL="15361920" indent="0">
              <a:buNone/>
              <a:defRPr sz="11200"/>
            </a:lvl7pPr>
            <a:lvl8pPr marL="17922240" indent="0">
              <a:buNone/>
              <a:defRPr sz="11200"/>
            </a:lvl8pPr>
            <a:lvl9pPr marL="20482560" indent="0">
              <a:buNone/>
              <a:defRPr sz="112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36813" y="30057093"/>
            <a:ext cx="30723840" cy="4507227"/>
          </a:xfrm>
        </p:spPr>
        <p:txBody>
          <a:bodyPr/>
          <a:lstStyle>
            <a:lvl1pPr marL="0" indent="0">
              <a:buNone/>
              <a:defRPr sz="7800"/>
            </a:lvl1pPr>
            <a:lvl2pPr marL="2560320" indent="0">
              <a:buNone/>
              <a:defRPr sz="6700"/>
            </a:lvl2pPr>
            <a:lvl3pPr marL="5120640" indent="0">
              <a:buNone/>
              <a:defRPr sz="5600"/>
            </a:lvl3pPr>
            <a:lvl4pPr marL="7680960" indent="0">
              <a:buNone/>
              <a:defRPr sz="5000"/>
            </a:lvl4pPr>
            <a:lvl5pPr marL="10241280" indent="0">
              <a:buNone/>
              <a:defRPr sz="5000"/>
            </a:lvl5pPr>
            <a:lvl6pPr marL="12801600" indent="0">
              <a:buNone/>
              <a:defRPr sz="5000"/>
            </a:lvl6pPr>
            <a:lvl7pPr marL="15361920" indent="0">
              <a:buNone/>
              <a:defRPr sz="5000"/>
            </a:lvl7pPr>
            <a:lvl8pPr marL="17922240" indent="0">
              <a:buNone/>
              <a:defRPr sz="5000"/>
            </a:lvl8pPr>
            <a:lvl9pPr marL="20482560" indent="0">
              <a:buNone/>
              <a:defRPr sz="5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20269-38B8-2A4A-A2E5-08B99AE143ED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16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40480" y="3413760"/>
            <a:ext cx="4352544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12064" tIns="256032" rIns="512064" bIns="25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40480" y="11094720"/>
            <a:ext cx="43525440" cy="2304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12064" tIns="256032" rIns="512064" bIns="256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40480" y="34991040"/>
            <a:ext cx="1066800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12064" tIns="256032" rIns="512064" bIns="256032" numCol="1" anchor="t" anchorCtr="0" compatLnSpc="1">
            <a:prstTxWarp prst="textNoShape">
              <a:avLst/>
            </a:prstTxWarp>
          </a:bodyPr>
          <a:lstStyle>
            <a:lvl1pPr>
              <a:defRPr sz="78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495520" y="34991040"/>
            <a:ext cx="1621536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12064" tIns="256032" rIns="512064" bIns="256032" numCol="1" anchor="t" anchorCtr="0" compatLnSpc="1">
            <a:prstTxWarp prst="textNoShape">
              <a:avLst/>
            </a:prstTxWarp>
          </a:bodyPr>
          <a:lstStyle>
            <a:lvl1pPr algn="ctr">
              <a:defRPr sz="78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697920" y="34991040"/>
            <a:ext cx="1066800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12064" tIns="256032" rIns="512064" bIns="256032" numCol="1" anchor="t" anchorCtr="0" compatLnSpc="1">
            <a:prstTxWarp prst="textNoShape">
              <a:avLst/>
            </a:prstTxWarp>
          </a:bodyPr>
          <a:lstStyle>
            <a:lvl1pPr algn="r">
              <a:defRPr sz="7800" smtClean="0"/>
            </a:lvl1pPr>
          </a:lstStyle>
          <a:p>
            <a:pPr>
              <a:defRPr/>
            </a:pPr>
            <a:fld id="{5421FF22-400F-8C40-B879-5A92A084918E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2560320"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6pPr>
      <a:lvl7pPr marL="5120640"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7pPr>
      <a:lvl8pPr marL="7680960"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8pPr>
      <a:lvl9pPr marL="10241280"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9pPr>
    </p:titleStyle>
    <p:bodyStyle>
      <a:lvl1pPr marL="1920240" indent="-1920240" algn="l" rtl="0" eaLnBrk="1" fontAlgn="base" hangingPunct="1">
        <a:spcBef>
          <a:spcPct val="20000"/>
        </a:spcBef>
        <a:spcAft>
          <a:spcPct val="0"/>
        </a:spcAft>
        <a:buChar char="•"/>
        <a:defRPr sz="17900">
          <a:solidFill>
            <a:schemeClr val="tx1"/>
          </a:solidFill>
          <a:latin typeface="+mn-lt"/>
          <a:ea typeface="+mn-ea"/>
          <a:cs typeface="+mn-cs"/>
        </a:defRPr>
      </a:lvl1pPr>
      <a:lvl2pPr marL="4160520" indent="-1600200" algn="l" rtl="0" eaLnBrk="1" fontAlgn="base" hangingPunct="1">
        <a:spcBef>
          <a:spcPct val="20000"/>
        </a:spcBef>
        <a:spcAft>
          <a:spcPct val="0"/>
        </a:spcAft>
        <a:buChar char="–"/>
        <a:defRPr sz="15700">
          <a:solidFill>
            <a:schemeClr val="tx1"/>
          </a:solidFill>
          <a:latin typeface="+mn-lt"/>
          <a:ea typeface="+mn-ea"/>
        </a:defRPr>
      </a:lvl2pPr>
      <a:lvl3pPr marL="6400800" indent="-1280160" algn="l" rtl="0" eaLnBrk="1" fontAlgn="base" hangingPunct="1">
        <a:spcBef>
          <a:spcPct val="20000"/>
        </a:spcBef>
        <a:spcAft>
          <a:spcPct val="0"/>
        </a:spcAft>
        <a:buChar char="•"/>
        <a:defRPr sz="13400">
          <a:solidFill>
            <a:schemeClr val="tx1"/>
          </a:solidFill>
          <a:latin typeface="+mn-lt"/>
          <a:ea typeface="+mn-ea"/>
        </a:defRPr>
      </a:lvl3pPr>
      <a:lvl4pPr marL="8961120" indent="-1280160" algn="l" rtl="0" eaLnBrk="1" fontAlgn="base" hangingPunct="1">
        <a:spcBef>
          <a:spcPct val="20000"/>
        </a:spcBef>
        <a:spcAft>
          <a:spcPct val="0"/>
        </a:spcAft>
        <a:buChar char="–"/>
        <a:defRPr sz="11200">
          <a:solidFill>
            <a:schemeClr val="tx1"/>
          </a:solidFill>
          <a:latin typeface="+mn-lt"/>
          <a:ea typeface="+mn-ea"/>
        </a:defRPr>
      </a:lvl4pPr>
      <a:lvl5pPr marL="11521440" indent="-1280160" algn="l" rtl="0" eaLnBrk="1" fontAlgn="base" hangingPunct="1">
        <a:spcBef>
          <a:spcPct val="20000"/>
        </a:spcBef>
        <a:spcAft>
          <a:spcPct val="0"/>
        </a:spcAft>
        <a:buChar char="»"/>
        <a:defRPr sz="11200">
          <a:solidFill>
            <a:schemeClr val="tx1"/>
          </a:solidFill>
          <a:latin typeface="+mn-lt"/>
          <a:ea typeface="+mn-ea"/>
        </a:defRPr>
      </a:lvl5pPr>
      <a:lvl6pPr marL="14081760" indent="-1280160" algn="l" rtl="0" eaLnBrk="1" fontAlgn="base" hangingPunct="1">
        <a:spcBef>
          <a:spcPct val="20000"/>
        </a:spcBef>
        <a:spcAft>
          <a:spcPct val="0"/>
        </a:spcAft>
        <a:buChar char="»"/>
        <a:defRPr sz="11200">
          <a:solidFill>
            <a:schemeClr val="tx1"/>
          </a:solidFill>
          <a:latin typeface="+mn-lt"/>
          <a:ea typeface="+mn-ea"/>
        </a:defRPr>
      </a:lvl6pPr>
      <a:lvl7pPr marL="16642080" indent="-1280160" algn="l" rtl="0" eaLnBrk="1" fontAlgn="base" hangingPunct="1">
        <a:spcBef>
          <a:spcPct val="20000"/>
        </a:spcBef>
        <a:spcAft>
          <a:spcPct val="0"/>
        </a:spcAft>
        <a:buChar char="»"/>
        <a:defRPr sz="11200">
          <a:solidFill>
            <a:schemeClr val="tx1"/>
          </a:solidFill>
          <a:latin typeface="+mn-lt"/>
          <a:ea typeface="+mn-ea"/>
        </a:defRPr>
      </a:lvl7pPr>
      <a:lvl8pPr marL="19202400" indent="-1280160" algn="l" rtl="0" eaLnBrk="1" fontAlgn="base" hangingPunct="1">
        <a:spcBef>
          <a:spcPct val="20000"/>
        </a:spcBef>
        <a:spcAft>
          <a:spcPct val="0"/>
        </a:spcAft>
        <a:buChar char="»"/>
        <a:defRPr sz="11200">
          <a:solidFill>
            <a:schemeClr val="tx1"/>
          </a:solidFill>
          <a:latin typeface="+mn-lt"/>
          <a:ea typeface="+mn-ea"/>
        </a:defRPr>
      </a:lvl8pPr>
      <a:lvl9pPr marL="21762720" indent="-1280160" algn="l" rtl="0" eaLnBrk="1" fontAlgn="base" hangingPunct="1">
        <a:spcBef>
          <a:spcPct val="20000"/>
        </a:spcBef>
        <a:spcAft>
          <a:spcPct val="0"/>
        </a:spcAft>
        <a:buChar char="»"/>
        <a:defRPr sz="1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4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28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60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92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224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20" Type="http://schemas.openxmlformats.org/officeDocument/2006/relationships/image" Target="../media/image14.png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.emf"/><Relationship Id="rId8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67425437"/>
              </p:ext>
            </p:extLst>
          </p:nvPr>
        </p:nvGraphicFramePr>
        <p:xfrm>
          <a:off x="2743200" y="457200"/>
          <a:ext cx="45720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574424" y="5867400"/>
            <a:ext cx="10972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8800" dirty="0" err="1"/>
              <a:t>Kupperian</a:t>
            </a:r>
            <a:r>
              <a:rPr lang="en-US" sz="8800" dirty="0"/>
              <a:t>, </a:t>
            </a:r>
            <a:r>
              <a:rPr lang="en-US" sz="8800" dirty="0" err="1"/>
              <a:t>Boggess</a:t>
            </a:r>
            <a:r>
              <a:rPr lang="en-US" sz="8800" dirty="0"/>
              <a:t>, Milligan </a:t>
            </a:r>
            <a:r>
              <a:rPr lang="en-US" sz="8800" dirty="0" smtClean="0"/>
              <a:t>1958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261800" y="5943600"/>
            <a:ext cx="131945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8800" dirty="0"/>
              <a:t>Morton, Spitzer 1966</a:t>
            </a:r>
          </a:p>
        </p:txBody>
      </p:sp>
      <p:pic>
        <p:nvPicPr>
          <p:cNvPr id="15" name="Picture 14" descr="KupFront1958.pdf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23" r="12632" b="16096"/>
          <a:stretch/>
        </p:blipFill>
        <p:spPr>
          <a:xfrm>
            <a:off x="2209800" y="8077200"/>
            <a:ext cx="10058400" cy="14286875"/>
          </a:xfrm>
          <a:prstGeom prst="rect">
            <a:avLst/>
          </a:prstGeom>
        </p:spPr>
      </p:pic>
      <p:pic>
        <p:nvPicPr>
          <p:cNvPr id="18" name="Picture 17" descr="KupMap1958.pdf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59" t="19244" r="7833" b="20651"/>
          <a:stretch/>
        </p:blipFill>
        <p:spPr>
          <a:xfrm>
            <a:off x="381000" y="21869400"/>
            <a:ext cx="14295269" cy="8610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212800" y="586740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8800" dirty="0" smtClean="0"/>
              <a:t>Code 1960</a:t>
            </a:r>
            <a:endParaRPr lang="en-US" sz="8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3000" y="7772400"/>
            <a:ext cx="13471577" cy="5158963"/>
          </a:xfrm>
          <a:prstGeom prst="rect">
            <a:avLst/>
          </a:prstGeom>
        </p:spPr>
      </p:pic>
      <p:pic>
        <p:nvPicPr>
          <p:cNvPr id="23" name="Picture 22" descr="CodeEnergy1960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510672" y="11208328"/>
            <a:ext cx="8243455" cy="10668000"/>
          </a:xfrm>
          <a:prstGeom prst="rect">
            <a:avLst/>
          </a:prstGeom>
        </p:spPr>
      </p:pic>
      <p:pic>
        <p:nvPicPr>
          <p:cNvPr id="24" name="Picture 23" descr="CodeB0G01960.pdf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000" y="20726400"/>
            <a:ext cx="7443925" cy="7162800"/>
          </a:xfrm>
          <a:prstGeom prst="rect">
            <a:avLst/>
          </a:prstGeom>
        </p:spPr>
      </p:pic>
      <p:pic>
        <p:nvPicPr>
          <p:cNvPr id="25" name="Picture 24" descr="CodeExt1960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695305" y="19946470"/>
            <a:ext cx="6858001" cy="8875061"/>
          </a:xfrm>
          <a:prstGeom prst="rect">
            <a:avLst/>
          </a:prstGeom>
        </p:spPr>
      </p:pic>
      <p:pic>
        <p:nvPicPr>
          <p:cNvPr id="26" name="Picture 25" descr="CodePN1960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882912" y="26914288"/>
            <a:ext cx="9220202" cy="1193202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192000" y="5943600"/>
            <a:ext cx="1463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8800" dirty="0" smtClean="0"/>
              <a:t>Spitzer &amp; </a:t>
            </a:r>
            <a:r>
              <a:rPr lang="en-US" sz="8800" dirty="0" err="1" smtClean="0"/>
              <a:t>Zabriskie</a:t>
            </a:r>
            <a:r>
              <a:rPr lang="en-US" sz="8800" dirty="0" smtClean="0"/>
              <a:t> 1959</a:t>
            </a:r>
            <a:endParaRPr lang="en-US" sz="8800" dirty="0"/>
          </a:p>
        </p:txBody>
      </p:sp>
      <p:pic>
        <p:nvPicPr>
          <p:cNvPr id="31" name="Picture 30" descr="SpitzerZabcover.pd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5624" y="8077200"/>
            <a:ext cx="8369590" cy="13868400"/>
          </a:xfrm>
          <a:prstGeom prst="rect">
            <a:avLst/>
          </a:prstGeom>
        </p:spPr>
      </p:pic>
      <p:pic>
        <p:nvPicPr>
          <p:cNvPr id="2048" name="Picture 2047" descr="SpitzerZubTab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6200" y="21404253"/>
            <a:ext cx="8077200" cy="8770947"/>
          </a:xfrm>
          <a:prstGeom prst="rect">
            <a:avLst/>
          </a:prstGeom>
        </p:spPr>
      </p:pic>
      <p:pic>
        <p:nvPicPr>
          <p:cNvPr id="2051" name="Picture 2050" descr="SpitzerZubTab2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7600" y="30327600"/>
            <a:ext cx="9682366" cy="6781800"/>
          </a:xfrm>
          <a:prstGeom prst="rect">
            <a:avLst/>
          </a:prstGeom>
        </p:spPr>
      </p:pic>
      <p:pic>
        <p:nvPicPr>
          <p:cNvPr id="2052" name="Picture 2051" descr="MortonSpitzer1966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626844" y="6161809"/>
            <a:ext cx="10952018" cy="14173200"/>
          </a:xfrm>
          <a:prstGeom prst="rect">
            <a:avLst/>
          </a:prstGeom>
        </p:spPr>
      </p:pic>
      <p:pic>
        <p:nvPicPr>
          <p:cNvPr id="2053" name="Picture 2052" descr="MortonSpitzer1966spectrum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3600" y="18211800"/>
            <a:ext cx="8368145" cy="10829364"/>
          </a:xfrm>
          <a:prstGeom prst="rect">
            <a:avLst/>
          </a:prstGeom>
        </p:spPr>
      </p:pic>
      <p:pic>
        <p:nvPicPr>
          <p:cNvPr id="2055" name="Picture 2054" descr="Mortonspectrograph1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944488" y="27035312"/>
            <a:ext cx="8915400" cy="11537576"/>
          </a:xfrm>
          <a:prstGeom prst="rect">
            <a:avLst/>
          </a:prstGeom>
        </p:spPr>
      </p:pic>
      <p:pic>
        <p:nvPicPr>
          <p:cNvPr id="2056" name="Picture 2055" descr="Kuptracing1958.pdf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820609" y="27726191"/>
            <a:ext cx="6836782" cy="1188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mesNewRoman">
  <a:themeElements>
    <a:clrScheme name="TimesNewRom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esNewRoman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TimesNewRom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esNewRom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esNewRom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esNewRom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esNewRom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esNewRom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esNewRom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esNewRom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esNewRom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esNewRom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esNewRom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esNewRom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TimesNewRoman.pot</Template>
  <TotalTime>10219</TotalTime>
  <Words>38</Words>
  <Application>Microsoft Macintosh PowerPoint</Application>
  <PresentationFormat>Custom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TimesNewRoman</vt:lpstr>
      <vt:lpstr>PowerPoint Presentation</vt:lpstr>
    </vt:vector>
  </TitlesOfParts>
  <Manager/>
  <Company>Johns Hopkins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Stephan McCandliss</dc:creator>
  <cp:keywords/>
  <dc:description/>
  <cp:lastModifiedBy>Stephan McCandliss</cp:lastModifiedBy>
  <cp:revision>150</cp:revision>
  <cp:lastPrinted>2017-04-19T21:22:28Z</cp:lastPrinted>
  <dcterms:created xsi:type="dcterms:W3CDTF">2010-12-10T19:14:04Z</dcterms:created>
  <dcterms:modified xsi:type="dcterms:W3CDTF">2017-04-24T11:20:33Z</dcterms:modified>
  <cp:category/>
</cp:coreProperties>
</file>